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63" r:id="rId2"/>
    <p:sldId id="364" r:id="rId3"/>
    <p:sldId id="396" r:id="rId4"/>
    <p:sldId id="397" r:id="rId5"/>
    <p:sldId id="398" r:id="rId6"/>
    <p:sldId id="399" r:id="rId7"/>
    <p:sldId id="400" r:id="rId8"/>
    <p:sldId id="404" r:id="rId9"/>
    <p:sldId id="401" r:id="rId10"/>
    <p:sldId id="402" r:id="rId11"/>
    <p:sldId id="405" r:id="rId12"/>
    <p:sldId id="403" r:id="rId13"/>
    <p:sldId id="394" r:id="rId14"/>
    <p:sldId id="387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70757B"/>
    <a:srgbClr val="FFCCCC"/>
    <a:srgbClr val="232A30"/>
    <a:srgbClr val="222222"/>
    <a:srgbClr val="000000"/>
    <a:srgbClr val="2C7BA6"/>
    <a:srgbClr val="32353C"/>
    <a:srgbClr val="FED800"/>
    <a:srgbClr val="FED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/>
          <p:cNvSpPr/>
          <p:nvPr/>
        </p:nvSpPr>
        <p:spPr>
          <a:xfrm>
            <a:off x="776732" y="527597"/>
            <a:ext cx="11019063" cy="5823713"/>
          </a:xfrm>
          <a:custGeom>
            <a:avLst/>
            <a:gdLst>
              <a:gd name="connsiteX0" fmla="*/ 2356742 w 11019063"/>
              <a:gd name="connsiteY0" fmla="*/ 5645913 h 5823713"/>
              <a:gd name="connsiteX1" fmla="*/ 2445642 w 11019063"/>
              <a:gd name="connsiteY1" fmla="*/ 5734813 h 5823713"/>
              <a:gd name="connsiteX2" fmla="*/ 2356742 w 11019063"/>
              <a:gd name="connsiteY2" fmla="*/ 5823713 h 5823713"/>
              <a:gd name="connsiteX3" fmla="*/ 2267842 w 11019063"/>
              <a:gd name="connsiteY3" fmla="*/ 5734813 h 5823713"/>
              <a:gd name="connsiteX4" fmla="*/ 2356742 w 11019063"/>
              <a:gd name="connsiteY4" fmla="*/ 5645913 h 5823713"/>
              <a:gd name="connsiteX5" fmla="*/ 234949 w 11019063"/>
              <a:gd name="connsiteY5" fmla="*/ 5538630 h 5823713"/>
              <a:gd name="connsiteX6" fmla="*/ 292098 w 11019063"/>
              <a:gd name="connsiteY6" fmla="*/ 5595780 h 5823713"/>
              <a:gd name="connsiteX7" fmla="*/ 234949 w 11019063"/>
              <a:gd name="connsiteY7" fmla="*/ 5652930 h 5823713"/>
              <a:gd name="connsiteX8" fmla="*/ 177799 w 11019063"/>
              <a:gd name="connsiteY8" fmla="*/ 5595780 h 5823713"/>
              <a:gd name="connsiteX9" fmla="*/ 234949 w 11019063"/>
              <a:gd name="connsiteY9" fmla="*/ 5538630 h 5823713"/>
              <a:gd name="connsiteX10" fmla="*/ 9709946 w 11019063"/>
              <a:gd name="connsiteY10" fmla="*/ 5424330 h 5823713"/>
              <a:gd name="connsiteX11" fmla="*/ 9767096 w 11019063"/>
              <a:gd name="connsiteY11" fmla="*/ 5481480 h 5823713"/>
              <a:gd name="connsiteX12" fmla="*/ 9709946 w 11019063"/>
              <a:gd name="connsiteY12" fmla="*/ 5538630 h 5823713"/>
              <a:gd name="connsiteX13" fmla="*/ 9652796 w 11019063"/>
              <a:gd name="connsiteY13" fmla="*/ 5481480 h 5823713"/>
              <a:gd name="connsiteX14" fmla="*/ 9709946 w 11019063"/>
              <a:gd name="connsiteY14" fmla="*/ 5424330 h 5823713"/>
              <a:gd name="connsiteX15" fmla="*/ 1536699 w 11019063"/>
              <a:gd name="connsiteY15" fmla="*/ 5025129 h 5823713"/>
              <a:gd name="connsiteX16" fmla="*/ 1625599 w 11019063"/>
              <a:gd name="connsiteY16" fmla="*/ 5114029 h 5823713"/>
              <a:gd name="connsiteX17" fmla="*/ 1536699 w 11019063"/>
              <a:gd name="connsiteY17" fmla="*/ 5202929 h 5823713"/>
              <a:gd name="connsiteX18" fmla="*/ 1447799 w 11019063"/>
              <a:gd name="connsiteY18" fmla="*/ 5114029 h 5823713"/>
              <a:gd name="connsiteX19" fmla="*/ 1536699 w 11019063"/>
              <a:gd name="connsiteY19" fmla="*/ 5025129 h 5823713"/>
              <a:gd name="connsiteX20" fmla="*/ 10695213 w 11019063"/>
              <a:gd name="connsiteY20" fmla="*/ 4967979 h 5823713"/>
              <a:gd name="connsiteX21" fmla="*/ 10752363 w 11019063"/>
              <a:gd name="connsiteY21" fmla="*/ 5025129 h 5823713"/>
              <a:gd name="connsiteX22" fmla="*/ 10695213 w 11019063"/>
              <a:gd name="connsiteY22" fmla="*/ 5082279 h 5823713"/>
              <a:gd name="connsiteX23" fmla="*/ 10638063 w 11019063"/>
              <a:gd name="connsiteY23" fmla="*/ 5025129 h 5823713"/>
              <a:gd name="connsiteX24" fmla="*/ 10695213 w 11019063"/>
              <a:gd name="connsiteY24" fmla="*/ 4967979 h 5823713"/>
              <a:gd name="connsiteX25" fmla="*/ 561989 w 11019063"/>
              <a:gd name="connsiteY25" fmla="*/ 4157228 h 5823713"/>
              <a:gd name="connsiteX26" fmla="*/ 650889 w 11019063"/>
              <a:gd name="connsiteY26" fmla="*/ 4246128 h 5823713"/>
              <a:gd name="connsiteX27" fmla="*/ 561989 w 11019063"/>
              <a:gd name="connsiteY27" fmla="*/ 4335028 h 5823713"/>
              <a:gd name="connsiteX28" fmla="*/ 473089 w 11019063"/>
              <a:gd name="connsiteY28" fmla="*/ 4246128 h 5823713"/>
              <a:gd name="connsiteX29" fmla="*/ 561989 w 11019063"/>
              <a:gd name="connsiteY29" fmla="*/ 4157228 h 5823713"/>
              <a:gd name="connsiteX30" fmla="*/ 6188195 w 11019063"/>
              <a:gd name="connsiteY30" fmla="*/ 4068328 h 5823713"/>
              <a:gd name="connsiteX31" fmla="*/ 8677395 w 11019063"/>
              <a:gd name="connsiteY31" fmla="*/ 4068328 h 5823713"/>
              <a:gd name="connsiteX32" fmla="*/ 8766295 w 11019063"/>
              <a:gd name="connsiteY32" fmla="*/ 4157228 h 5823713"/>
              <a:gd name="connsiteX33" fmla="*/ 8677395 w 11019063"/>
              <a:gd name="connsiteY33" fmla="*/ 4246128 h 5823713"/>
              <a:gd name="connsiteX34" fmla="*/ 6188195 w 11019063"/>
              <a:gd name="connsiteY34" fmla="*/ 4246128 h 5823713"/>
              <a:gd name="connsiteX35" fmla="*/ 6099295 w 11019063"/>
              <a:gd name="connsiteY35" fmla="*/ 4157228 h 5823713"/>
              <a:gd name="connsiteX36" fmla="*/ 6188195 w 11019063"/>
              <a:gd name="connsiteY36" fmla="*/ 4068328 h 5823713"/>
              <a:gd name="connsiteX37" fmla="*/ 6891298 w 11019063"/>
              <a:gd name="connsiteY37" fmla="*/ 3816219 h 5823713"/>
              <a:gd name="connsiteX38" fmla="*/ 9380498 w 11019063"/>
              <a:gd name="connsiteY38" fmla="*/ 3816219 h 5823713"/>
              <a:gd name="connsiteX39" fmla="*/ 9469398 w 11019063"/>
              <a:gd name="connsiteY39" fmla="*/ 3905119 h 5823713"/>
              <a:gd name="connsiteX40" fmla="*/ 9380498 w 11019063"/>
              <a:gd name="connsiteY40" fmla="*/ 3994019 h 5823713"/>
              <a:gd name="connsiteX41" fmla="*/ 6891298 w 11019063"/>
              <a:gd name="connsiteY41" fmla="*/ 3994019 h 5823713"/>
              <a:gd name="connsiteX42" fmla="*/ 6802398 w 11019063"/>
              <a:gd name="connsiteY42" fmla="*/ 3905119 h 5823713"/>
              <a:gd name="connsiteX43" fmla="*/ 6891298 w 11019063"/>
              <a:gd name="connsiteY43" fmla="*/ 3816219 h 5823713"/>
              <a:gd name="connsiteX44" fmla="*/ 1562347 w 11019063"/>
              <a:gd name="connsiteY44" fmla="*/ 3745333 h 5823713"/>
              <a:gd name="connsiteX45" fmla="*/ 1651247 w 11019063"/>
              <a:gd name="connsiteY45" fmla="*/ 3834233 h 5823713"/>
              <a:gd name="connsiteX46" fmla="*/ 1562347 w 11019063"/>
              <a:gd name="connsiteY46" fmla="*/ 3923133 h 5823713"/>
              <a:gd name="connsiteX47" fmla="*/ 1473447 w 11019063"/>
              <a:gd name="connsiteY47" fmla="*/ 3834233 h 5823713"/>
              <a:gd name="connsiteX48" fmla="*/ 1562347 w 11019063"/>
              <a:gd name="connsiteY48" fmla="*/ 3745333 h 5823713"/>
              <a:gd name="connsiteX49" fmla="*/ 7384089 w 11019063"/>
              <a:gd name="connsiteY49" fmla="*/ 3566681 h 5823713"/>
              <a:gd name="connsiteX50" fmla="*/ 9873289 w 11019063"/>
              <a:gd name="connsiteY50" fmla="*/ 3566681 h 5823713"/>
              <a:gd name="connsiteX51" fmla="*/ 9962189 w 11019063"/>
              <a:gd name="connsiteY51" fmla="*/ 3655581 h 5823713"/>
              <a:gd name="connsiteX52" fmla="*/ 9873289 w 11019063"/>
              <a:gd name="connsiteY52" fmla="*/ 3744481 h 5823713"/>
              <a:gd name="connsiteX53" fmla="*/ 7384089 w 11019063"/>
              <a:gd name="connsiteY53" fmla="*/ 3744481 h 5823713"/>
              <a:gd name="connsiteX54" fmla="*/ 7295189 w 11019063"/>
              <a:gd name="connsiteY54" fmla="*/ 3655581 h 5823713"/>
              <a:gd name="connsiteX55" fmla="*/ 7384089 w 11019063"/>
              <a:gd name="connsiteY55" fmla="*/ 3566681 h 5823713"/>
              <a:gd name="connsiteX56" fmla="*/ 10354090 w 11019063"/>
              <a:gd name="connsiteY56" fmla="*/ 3542055 h 5823713"/>
              <a:gd name="connsiteX57" fmla="*/ 10442990 w 11019063"/>
              <a:gd name="connsiteY57" fmla="*/ 3630955 h 5823713"/>
              <a:gd name="connsiteX58" fmla="*/ 10354090 w 11019063"/>
              <a:gd name="connsiteY58" fmla="*/ 3719855 h 5823713"/>
              <a:gd name="connsiteX59" fmla="*/ 10265190 w 11019063"/>
              <a:gd name="connsiteY59" fmla="*/ 3630955 h 5823713"/>
              <a:gd name="connsiteX60" fmla="*/ 10354090 w 11019063"/>
              <a:gd name="connsiteY60" fmla="*/ 3542055 h 5823713"/>
              <a:gd name="connsiteX61" fmla="*/ 9574453 w 11019063"/>
              <a:gd name="connsiteY61" fmla="*/ 2573562 h 5823713"/>
              <a:gd name="connsiteX62" fmla="*/ 9663353 w 11019063"/>
              <a:gd name="connsiteY62" fmla="*/ 2662462 h 5823713"/>
              <a:gd name="connsiteX63" fmla="*/ 9574453 w 11019063"/>
              <a:gd name="connsiteY63" fmla="*/ 2751362 h 5823713"/>
              <a:gd name="connsiteX64" fmla="*/ 9485553 w 11019063"/>
              <a:gd name="connsiteY64" fmla="*/ 2662462 h 5823713"/>
              <a:gd name="connsiteX65" fmla="*/ 9574453 w 11019063"/>
              <a:gd name="connsiteY65" fmla="*/ 2573562 h 5823713"/>
              <a:gd name="connsiteX66" fmla="*/ 2207293 w 11019063"/>
              <a:gd name="connsiteY66" fmla="*/ 2445368 h 5823713"/>
              <a:gd name="connsiteX67" fmla="*/ 4696488 w 11019063"/>
              <a:gd name="connsiteY67" fmla="*/ 2445368 h 5823713"/>
              <a:gd name="connsiteX68" fmla="*/ 4785388 w 11019063"/>
              <a:gd name="connsiteY68" fmla="*/ 2534267 h 5823713"/>
              <a:gd name="connsiteX69" fmla="*/ 4696488 w 11019063"/>
              <a:gd name="connsiteY69" fmla="*/ 2623167 h 5823713"/>
              <a:gd name="connsiteX70" fmla="*/ 2207293 w 11019063"/>
              <a:gd name="connsiteY70" fmla="*/ 2623167 h 5823713"/>
              <a:gd name="connsiteX71" fmla="*/ 2118393 w 11019063"/>
              <a:gd name="connsiteY71" fmla="*/ 2534267 h 5823713"/>
              <a:gd name="connsiteX72" fmla="*/ 2207293 w 11019063"/>
              <a:gd name="connsiteY72" fmla="*/ 2445368 h 5823713"/>
              <a:gd name="connsiteX73" fmla="*/ 1868267 w 11019063"/>
              <a:gd name="connsiteY73" fmla="*/ 2445368 h 5823713"/>
              <a:gd name="connsiteX74" fmla="*/ 1957168 w 11019063"/>
              <a:gd name="connsiteY74" fmla="*/ 2534267 h 5823713"/>
              <a:gd name="connsiteX75" fmla="*/ 1868267 w 11019063"/>
              <a:gd name="connsiteY75" fmla="*/ 2623167 h 5823713"/>
              <a:gd name="connsiteX76" fmla="*/ 1779368 w 11019063"/>
              <a:gd name="connsiteY76" fmla="*/ 2534267 h 5823713"/>
              <a:gd name="connsiteX77" fmla="*/ 1868267 w 11019063"/>
              <a:gd name="connsiteY77" fmla="*/ 2445368 h 5823713"/>
              <a:gd name="connsiteX78" fmla="*/ 966253 w 11019063"/>
              <a:gd name="connsiteY78" fmla="*/ 2166424 h 5823713"/>
              <a:gd name="connsiteX79" fmla="*/ 1055153 w 11019063"/>
              <a:gd name="connsiteY79" fmla="*/ 2255324 h 5823713"/>
              <a:gd name="connsiteX80" fmla="*/ 966253 w 11019063"/>
              <a:gd name="connsiteY80" fmla="*/ 2344224 h 5823713"/>
              <a:gd name="connsiteX81" fmla="*/ 877353 w 11019063"/>
              <a:gd name="connsiteY81" fmla="*/ 2255324 h 5823713"/>
              <a:gd name="connsiteX82" fmla="*/ 966253 w 11019063"/>
              <a:gd name="connsiteY82" fmla="*/ 2166424 h 5823713"/>
              <a:gd name="connsiteX83" fmla="*/ 1241970 w 11019063"/>
              <a:gd name="connsiteY83" fmla="*/ 2158186 h 5823713"/>
              <a:gd name="connsiteX84" fmla="*/ 3731167 w 11019063"/>
              <a:gd name="connsiteY84" fmla="*/ 2158186 h 5823713"/>
              <a:gd name="connsiteX85" fmla="*/ 3820067 w 11019063"/>
              <a:gd name="connsiteY85" fmla="*/ 2247086 h 5823713"/>
              <a:gd name="connsiteX86" fmla="*/ 3731167 w 11019063"/>
              <a:gd name="connsiteY86" fmla="*/ 2335987 h 5823713"/>
              <a:gd name="connsiteX87" fmla="*/ 1241970 w 11019063"/>
              <a:gd name="connsiteY87" fmla="*/ 2335987 h 5823713"/>
              <a:gd name="connsiteX88" fmla="*/ 1153071 w 11019063"/>
              <a:gd name="connsiteY88" fmla="*/ 2247086 h 5823713"/>
              <a:gd name="connsiteX89" fmla="*/ 1241970 w 11019063"/>
              <a:gd name="connsiteY89" fmla="*/ 2158186 h 5823713"/>
              <a:gd name="connsiteX90" fmla="*/ 381000 w 11019063"/>
              <a:gd name="connsiteY90" fmla="*/ 1916886 h 5823713"/>
              <a:gd name="connsiteX91" fmla="*/ 2870201 w 11019063"/>
              <a:gd name="connsiteY91" fmla="*/ 1916886 h 5823713"/>
              <a:gd name="connsiteX92" fmla="*/ 2959101 w 11019063"/>
              <a:gd name="connsiteY92" fmla="*/ 2005786 h 5823713"/>
              <a:gd name="connsiteX93" fmla="*/ 2870201 w 11019063"/>
              <a:gd name="connsiteY93" fmla="*/ 2094686 h 5823713"/>
              <a:gd name="connsiteX94" fmla="*/ 381000 w 11019063"/>
              <a:gd name="connsiteY94" fmla="*/ 2094686 h 5823713"/>
              <a:gd name="connsiteX95" fmla="*/ 292100 w 11019063"/>
              <a:gd name="connsiteY95" fmla="*/ 2005786 h 5823713"/>
              <a:gd name="connsiteX96" fmla="*/ 381000 w 11019063"/>
              <a:gd name="connsiteY96" fmla="*/ 1916886 h 5823713"/>
              <a:gd name="connsiteX97" fmla="*/ 88900 w 11019063"/>
              <a:gd name="connsiteY97" fmla="*/ 1916886 h 5823713"/>
              <a:gd name="connsiteX98" fmla="*/ 177800 w 11019063"/>
              <a:gd name="connsiteY98" fmla="*/ 2005786 h 5823713"/>
              <a:gd name="connsiteX99" fmla="*/ 88900 w 11019063"/>
              <a:gd name="connsiteY99" fmla="*/ 2094686 h 5823713"/>
              <a:gd name="connsiteX100" fmla="*/ 0 w 11019063"/>
              <a:gd name="connsiteY100" fmla="*/ 2005786 h 5823713"/>
              <a:gd name="connsiteX101" fmla="*/ 88900 w 11019063"/>
              <a:gd name="connsiteY101" fmla="*/ 1916886 h 5823713"/>
              <a:gd name="connsiteX102" fmla="*/ 873791 w 11019063"/>
              <a:gd name="connsiteY102" fmla="*/ 1667348 h 5823713"/>
              <a:gd name="connsiteX103" fmla="*/ 3362993 w 11019063"/>
              <a:gd name="connsiteY103" fmla="*/ 1667348 h 5823713"/>
              <a:gd name="connsiteX104" fmla="*/ 3451888 w 11019063"/>
              <a:gd name="connsiteY104" fmla="*/ 1756248 h 5823713"/>
              <a:gd name="connsiteX105" fmla="*/ 3362993 w 11019063"/>
              <a:gd name="connsiteY105" fmla="*/ 1845148 h 5823713"/>
              <a:gd name="connsiteX106" fmla="*/ 873791 w 11019063"/>
              <a:gd name="connsiteY106" fmla="*/ 1845148 h 5823713"/>
              <a:gd name="connsiteX107" fmla="*/ 784891 w 11019063"/>
              <a:gd name="connsiteY107" fmla="*/ 1756248 h 5823713"/>
              <a:gd name="connsiteX108" fmla="*/ 873791 w 11019063"/>
              <a:gd name="connsiteY108" fmla="*/ 1667348 h 5823713"/>
              <a:gd name="connsiteX109" fmla="*/ 2077355 w 11019063"/>
              <a:gd name="connsiteY109" fmla="*/ 1395206 h 5823713"/>
              <a:gd name="connsiteX110" fmla="*/ 4566551 w 11019063"/>
              <a:gd name="connsiteY110" fmla="*/ 1395206 h 5823713"/>
              <a:gd name="connsiteX111" fmla="*/ 4655451 w 11019063"/>
              <a:gd name="connsiteY111" fmla="*/ 1484107 h 5823713"/>
              <a:gd name="connsiteX112" fmla="*/ 4566551 w 11019063"/>
              <a:gd name="connsiteY112" fmla="*/ 1573005 h 5823713"/>
              <a:gd name="connsiteX113" fmla="*/ 2077355 w 11019063"/>
              <a:gd name="connsiteY113" fmla="*/ 1573005 h 5823713"/>
              <a:gd name="connsiteX114" fmla="*/ 1988455 w 11019063"/>
              <a:gd name="connsiteY114" fmla="*/ 1484107 h 5823713"/>
              <a:gd name="connsiteX115" fmla="*/ 2077355 w 11019063"/>
              <a:gd name="connsiteY115" fmla="*/ 1395206 h 5823713"/>
              <a:gd name="connsiteX116" fmla="*/ 1779969 w 11019063"/>
              <a:gd name="connsiteY116" fmla="*/ 1395206 h 5823713"/>
              <a:gd name="connsiteX117" fmla="*/ 1868869 w 11019063"/>
              <a:gd name="connsiteY117" fmla="*/ 1484107 h 5823713"/>
              <a:gd name="connsiteX118" fmla="*/ 1779969 w 11019063"/>
              <a:gd name="connsiteY118" fmla="*/ 1573005 h 5823713"/>
              <a:gd name="connsiteX119" fmla="*/ 1691069 w 11019063"/>
              <a:gd name="connsiteY119" fmla="*/ 1484107 h 5823713"/>
              <a:gd name="connsiteX120" fmla="*/ 1779969 w 11019063"/>
              <a:gd name="connsiteY120" fmla="*/ 1395206 h 5823713"/>
              <a:gd name="connsiteX121" fmla="*/ 9893971 w 11019063"/>
              <a:gd name="connsiteY121" fmla="*/ 1385347 h 5823713"/>
              <a:gd name="connsiteX122" fmla="*/ 9982871 w 11019063"/>
              <a:gd name="connsiteY122" fmla="*/ 1474247 h 5823713"/>
              <a:gd name="connsiteX123" fmla="*/ 9893971 w 11019063"/>
              <a:gd name="connsiteY123" fmla="*/ 1563147 h 5823713"/>
              <a:gd name="connsiteX124" fmla="*/ 9805071 w 11019063"/>
              <a:gd name="connsiteY124" fmla="*/ 1474247 h 5823713"/>
              <a:gd name="connsiteX125" fmla="*/ 9893971 w 11019063"/>
              <a:gd name="connsiteY125" fmla="*/ 1385347 h 5823713"/>
              <a:gd name="connsiteX126" fmla="*/ 10930163 w 11019063"/>
              <a:gd name="connsiteY126" fmla="*/ 1153210 h 5823713"/>
              <a:gd name="connsiteX127" fmla="*/ 11019063 w 11019063"/>
              <a:gd name="connsiteY127" fmla="*/ 1242110 h 5823713"/>
              <a:gd name="connsiteX128" fmla="*/ 10930163 w 11019063"/>
              <a:gd name="connsiteY128" fmla="*/ 1331010 h 5823713"/>
              <a:gd name="connsiteX129" fmla="*/ 10841263 w 11019063"/>
              <a:gd name="connsiteY129" fmla="*/ 1242110 h 5823713"/>
              <a:gd name="connsiteX130" fmla="*/ 10930163 w 11019063"/>
              <a:gd name="connsiteY130" fmla="*/ 1153210 h 5823713"/>
              <a:gd name="connsiteX131" fmla="*/ 8919261 w 11019063"/>
              <a:gd name="connsiteY131" fmla="*/ 517446 h 5823713"/>
              <a:gd name="connsiteX132" fmla="*/ 9008161 w 11019063"/>
              <a:gd name="connsiteY132" fmla="*/ 606346 h 5823713"/>
              <a:gd name="connsiteX133" fmla="*/ 8919261 w 11019063"/>
              <a:gd name="connsiteY133" fmla="*/ 695246 h 5823713"/>
              <a:gd name="connsiteX134" fmla="*/ 8830361 w 11019063"/>
              <a:gd name="connsiteY134" fmla="*/ 606346 h 5823713"/>
              <a:gd name="connsiteX135" fmla="*/ 8919261 w 11019063"/>
              <a:gd name="connsiteY135" fmla="*/ 517446 h 5823713"/>
              <a:gd name="connsiteX136" fmla="*/ 739789 w 11019063"/>
              <a:gd name="connsiteY136" fmla="*/ 127970 h 5823713"/>
              <a:gd name="connsiteX137" fmla="*/ 828689 w 11019063"/>
              <a:gd name="connsiteY137" fmla="*/ 216870 h 5823713"/>
              <a:gd name="connsiteX138" fmla="*/ 739789 w 11019063"/>
              <a:gd name="connsiteY138" fmla="*/ 305770 h 5823713"/>
              <a:gd name="connsiteX139" fmla="*/ 650889 w 11019063"/>
              <a:gd name="connsiteY139" fmla="*/ 216870 h 5823713"/>
              <a:gd name="connsiteX140" fmla="*/ 739789 w 11019063"/>
              <a:gd name="connsiteY140" fmla="*/ 127970 h 5823713"/>
              <a:gd name="connsiteX141" fmla="*/ 9919619 w 11019063"/>
              <a:gd name="connsiteY141" fmla="*/ 105550 h 5823713"/>
              <a:gd name="connsiteX142" fmla="*/ 10008519 w 11019063"/>
              <a:gd name="connsiteY142" fmla="*/ 194450 h 5823713"/>
              <a:gd name="connsiteX143" fmla="*/ 9919619 w 11019063"/>
              <a:gd name="connsiteY143" fmla="*/ 283351 h 5823713"/>
              <a:gd name="connsiteX144" fmla="*/ 9830719 w 11019063"/>
              <a:gd name="connsiteY144" fmla="*/ 194450 h 5823713"/>
              <a:gd name="connsiteX145" fmla="*/ 9919619 w 11019063"/>
              <a:gd name="connsiteY145" fmla="*/ 105550 h 5823713"/>
              <a:gd name="connsiteX146" fmla="*/ 2959100 w 11019063"/>
              <a:gd name="connsiteY146" fmla="*/ 0 h 5823713"/>
              <a:gd name="connsiteX147" fmla="*/ 3047999 w 11019063"/>
              <a:gd name="connsiteY147" fmla="*/ 88900 h 5823713"/>
              <a:gd name="connsiteX148" fmla="*/ 2959100 w 11019063"/>
              <a:gd name="connsiteY148" fmla="*/ 177800 h 5823713"/>
              <a:gd name="connsiteX149" fmla="*/ 2870200 w 11019063"/>
              <a:gd name="connsiteY149" fmla="*/ 88900 h 5823713"/>
              <a:gd name="connsiteX150" fmla="*/ 2959100 w 11019063"/>
              <a:gd name="connsiteY150" fmla="*/ 0 h 582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1019063" h="5823713">
                <a:moveTo>
                  <a:pt x="2356742" y="5645913"/>
                </a:moveTo>
                <a:cubicBezTo>
                  <a:pt x="2405840" y="5645913"/>
                  <a:pt x="2445642" y="5685715"/>
                  <a:pt x="2445642" y="5734813"/>
                </a:cubicBezTo>
                <a:cubicBezTo>
                  <a:pt x="2445642" y="5783911"/>
                  <a:pt x="2405840" y="5823713"/>
                  <a:pt x="2356742" y="5823713"/>
                </a:cubicBezTo>
                <a:cubicBezTo>
                  <a:pt x="2307644" y="5823713"/>
                  <a:pt x="2267842" y="5783911"/>
                  <a:pt x="2267842" y="5734813"/>
                </a:cubicBezTo>
                <a:cubicBezTo>
                  <a:pt x="2267842" y="5685715"/>
                  <a:pt x="2307644" y="5645913"/>
                  <a:pt x="2356742" y="5645913"/>
                </a:cubicBezTo>
                <a:close/>
                <a:moveTo>
                  <a:pt x="234949" y="5538630"/>
                </a:moveTo>
                <a:cubicBezTo>
                  <a:pt x="266512" y="5538630"/>
                  <a:pt x="292098" y="5564217"/>
                  <a:pt x="292098" y="5595780"/>
                </a:cubicBezTo>
                <a:cubicBezTo>
                  <a:pt x="292098" y="5627343"/>
                  <a:pt x="266512" y="5652930"/>
                  <a:pt x="234949" y="5652930"/>
                </a:cubicBezTo>
                <a:cubicBezTo>
                  <a:pt x="203386" y="5652930"/>
                  <a:pt x="177799" y="5627343"/>
                  <a:pt x="177799" y="5595780"/>
                </a:cubicBezTo>
                <a:cubicBezTo>
                  <a:pt x="177799" y="5564217"/>
                  <a:pt x="203386" y="5538630"/>
                  <a:pt x="234949" y="5538630"/>
                </a:cubicBezTo>
                <a:close/>
                <a:moveTo>
                  <a:pt x="9709946" y="5424330"/>
                </a:moveTo>
                <a:cubicBezTo>
                  <a:pt x="9741509" y="5424330"/>
                  <a:pt x="9767096" y="5449917"/>
                  <a:pt x="9767096" y="5481480"/>
                </a:cubicBezTo>
                <a:cubicBezTo>
                  <a:pt x="9767096" y="5513043"/>
                  <a:pt x="9741509" y="5538630"/>
                  <a:pt x="9709946" y="5538630"/>
                </a:cubicBezTo>
                <a:cubicBezTo>
                  <a:pt x="9678383" y="5538630"/>
                  <a:pt x="9652796" y="5513043"/>
                  <a:pt x="9652796" y="5481480"/>
                </a:cubicBezTo>
                <a:cubicBezTo>
                  <a:pt x="9652796" y="5449917"/>
                  <a:pt x="9678383" y="5424330"/>
                  <a:pt x="9709946" y="5424330"/>
                </a:cubicBezTo>
                <a:close/>
                <a:moveTo>
                  <a:pt x="1536699" y="5025129"/>
                </a:moveTo>
                <a:cubicBezTo>
                  <a:pt x="1585797" y="5025129"/>
                  <a:pt x="1625599" y="5064931"/>
                  <a:pt x="1625599" y="5114029"/>
                </a:cubicBezTo>
                <a:cubicBezTo>
                  <a:pt x="1625599" y="5163127"/>
                  <a:pt x="1585797" y="5202929"/>
                  <a:pt x="1536699" y="5202929"/>
                </a:cubicBezTo>
                <a:cubicBezTo>
                  <a:pt x="1487601" y="5202929"/>
                  <a:pt x="1447799" y="5163127"/>
                  <a:pt x="1447799" y="5114029"/>
                </a:cubicBezTo>
                <a:cubicBezTo>
                  <a:pt x="1447799" y="5064931"/>
                  <a:pt x="1487601" y="5025129"/>
                  <a:pt x="1536699" y="5025129"/>
                </a:cubicBezTo>
                <a:close/>
                <a:moveTo>
                  <a:pt x="10695213" y="4967979"/>
                </a:moveTo>
                <a:cubicBezTo>
                  <a:pt x="10726776" y="4967979"/>
                  <a:pt x="10752363" y="4993566"/>
                  <a:pt x="10752363" y="5025129"/>
                </a:cubicBezTo>
                <a:cubicBezTo>
                  <a:pt x="10752363" y="5056692"/>
                  <a:pt x="10726776" y="5082279"/>
                  <a:pt x="10695213" y="5082279"/>
                </a:cubicBezTo>
                <a:cubicBezTo>
                  <a:pt x="10663650" y="5082279"/>
                  <a:pt x="10638063" y="5056692"/>
                  <a:pt x="10638063" y="5025129"/>
                </a:cubicBezTo>
                <a:cubicBezTo>
                  <a:pt x="10638063" y="4993566"/>
                  <a:pt x="10663650" y="4967979"/>
                  <a:pt x="10695213" y="4967979"/>
                </a:cubicBezTo>
                <a:close/>
                <a:moveTo>
                  <a:pt x="561989" y="4157228"/>
                </a:moveTo>
                <a:cubicBezTo>
                  <a:pt x="611087" y="4157228"/>
                  <a:pt x="650889" y="4197030"/>
                  <a:pt x="650889" y="4246128"/>
                </a:cubicBezTo>
                <a:cubicBezTo>
                  <a:pt x="650889" y="4295226"/>
                  <a:pt x="611087" y="4335028"/>
                  <a:pt x="561989" y="4335028"/>
                </a:cubicBezTo>
                <a:cubicBezTo>
                  <a:pt x="512892" y="4335028"/>
                  <a:pt x="473089" y="4295226"/>
                  <a:pt x="473089" y="4246128"/>
                </a:cubicBezTo>
                <a:cubicBezTo>
                  <a:pt x="473089" y="4197030"/>
                  <a:pt x="512892" y="4157228"/>
                  <a:pt x="561989" y="4157228"/>
                </a:cubicBezTo>
                <a:close/>
                <a:moveTo>
                  <a:pt x="6188195" y="4068328"/>
                </a:moveTo>
                <a:lnTo>
                  <a:pt x="8677395" y="4068328"/>
                </a:lnTo>
                <a:cubicBezTo>
                  <a:pt x="8726493" y="4068328"/>
                  <a:pt x="8766295" y="4108130"/>
                  <a:pt x="8766295" y="4157228"/>
                </a:cubicBezTo>
                <a:cubicBezTo>
                  <a:pt x="8766295" y="4206326"/>
                  <a:pt x="8726493" y="4246128"/>
                  <a:pt x="8677395" y="4246128"/>
                </a:cubicBezTo>
                <a:lnTo>
                  <a:pt x="6188195" y="4246128"/>
                </a:lnTo>
                <a:cubicBezTo>
                  <a:pt x="6139097" y="4246128"/>
                  <a:pt x="6099295" y="4206326"/>
                  <a:pt x="6099295" y="4157228"/>
                </a:cubicBezTo>
                <a:cubicBezTo>
                  <a:pt x="6099295" y="4108130"/>
                  <a:pt x="6139097" y="4068328"/>
                  <a:pt x="6188195" y="4068328"/>
                </a:cubicBezTo>
                <a:close/>
                <a:moveTo>
                  <a:pt x="6891298" y="3816219"/>
                </a:moveTo>
                <a:lnTo>
                  <a:pt x="9380498" y="3816219"/>
                </a:lnTo>
                <a:cubicBezTo>
                  <a:pt x="9429596" y="3816219"/>
                  <a:pt x="9469398" y="3856021"/>
                  <a:pt x="9469398" y="3905119"/>
                </a:cubicBezTo>
                <a:cubicBezTo>
                  <a:pt x="9469398" y="3954217"/>
                  <a:pt x="9429596" y="3994019"/>
                  <a:pt x="9380498" y="3994019"/>
                </a:cubicBezTo>
                <a:lnTo>
                  <a:pt x="6891298" y="3994019"/>
                </a:lnTo>
                <a:cubicBezTo>
                  <a:pt x="6842200" y="3994019"/>
                  <a:pt x="6802398" y="3954217"/>
                  <a:pt x="6802398" y="3905119"/>
                </a:cubicBezTo>
                <a:cubicBezTo>
                  <a:pt x="6802398" y="3856021"/>
                  <a:pt x="6842200" y="3816219"/>
                  <a:pt x="6891298" y="3816219"/>
                </a:cubicBezTo>
                <a:close/>
                <a:moveTo>
                  <a:pt x="1562347" y="3745333"/>
                </a:moveTo>
                <a:cubicBezTo>
                  <a:pt x="1611445" y="3745333"/>
                  <a:pt x="1651247" y="3785135"/>
                  <a:pt x="1651247" y="3834233"/>
                </a:cubicBezTo>
                <a:cubicBezTo>
                  <a:pt x="1651247" y="3883331"/>
                  <a:pt x="1611445" y="3923133"/>
                  <a:pt x="1562347" y="3923133"/>
                </a:cubicBezTo>
                <a:cubicBezTo>
                  <a:pt x="1513249" y="3923133"/>
                  <a:pt x="1473447" y="3883331"/>
                  <a:pt x="1473447" y="3834233"/>
                </a:cubicBezTo>
                <a:cubicBezTo>
                  <a:pt x="1473447" y="3785135"/>
                  <a:pt x="1513249" y="3745333"/>
                  <a:pt x="1562347" y="3745333"/>
                </a:cubicBezTo>
                <a:close/>
                <a:moveTo>
                  <a:pt x="7384089" y="3566681"/>
                </a:moveTo>
                <a:lnTo>
                  <a:pt x="9873289" y="3566681"/>
                </a:lnTo>
                <a:cubicBezTo>
                  <a:pt x="9922387" y="3566681"/>
                  <a:pt x="9962189" y="3606483"/>
                  <a:pt x="9962189" y="3655581"/>
                </a:cubicBezTo>
                <a:cubicBezTo>
                  <a:pt x="9962189" y="3704679"/>
                  <a:pt x="9922387" y="3744481"/>
                  <a:pt x="9873289" y="3744481"/>
                </a:cubicBezTo>
                <a:lnTo>
                  <a:pt x="7384089" y="3744481"/>
                </a:lnTo>
                <a:cubicBezTo>
                  <a:pt x="7334991" y="3744481"/>
                  <a:pt x="7295189" y="3704679"/>
                  <a:pt x="7295189" y="3655581"/>
                </a:cubicBezTo>
                <a:cubicBezTo>
                  <a:pt x="7295189" y="3606483"/>
                  <a:pt x="7334991" y="3566681"/>
                  <a:pt x="7384089" y="3566681"/>
                </a:cubicBezTo>
                <a:close/>
                <a:moveTo>
                  <a:pt x="10354090" y="3542055"/>
                </a:moveTo>
                <a:cubicBezTo>
                  <a:pt x="10403188" y="3542055"/>
                  <a:pt x="10442990" y="3581857"/>
                  <a:pt x="10442990" y="3630955"/>
                </a:cubicBezTo>
                <a:cubicBezTo>
                  <a:pt x="10442990" y="3680053"/>
                  <a:pt x="10403188" y="3719855"/>
                  <a:pt x="10354090" y="3719855"/>
                </a:cubicBezTo>
                <a:cubicBezTo>
                  <a:pt x="10304992" y="3719855"/>
                  <a:pt x="10265190" y="3680053"/>
                  <a:pt x="10265190" y="3630955"/>
                </a:cubicBezTo>
                <a:cubicBezTo>
                  <a:pt x="10265190" y="3581857"/>
                  <a:pt x="10304992" y="3542055"/>
                  <a:pt x="10354090" y="3542055"/>
                </a:cubicBezTo>
                <a:close/>
                <a:moveTo>
                  <a:pt x="9574453" y="2573562"/>
                </a:moveTo>
                <a:cubicBezTo>
                  <a:pt x="9623551" y="2573562"/>
                  <a:pt x="9663353" y="2613364"/>
                  <a:pt x="9663353" y="2662462"/>
                </a:cubicBezTo>
                <a:cubicBezTo>
                  <a:pt x="9663353" y="2711560"/>
                  <a:pt x="9623551" y="2751362"/>
                  <a:pt x="9574453" y="2751362"/>
                </a:cubicBezTo>
                <a:cubicBezTo>
                  <a:pt x="9525355" y="2751362"/>
                  <a:pt x="9485553" y="2711560"/>
                  <a:pt x="9485553" y="2662462"/>
                </a:cubicBezTo>
                <a:cubicBezTo>
                  <a:pt x="9485553" y="2613364"/>
                  <a:pt x="9525355" y="2573562"/>
                  <a:pt x="9574453" y="2573562"/>
                </a:cubicBezTo>
                <a:close/>
                <a:moveTo>
                  <a:pt x="2207293" y="2445368"/>
                </a:moveTo>
                <a:lnTo>
                  <a:pt x="4696488" y="2445368"/>
                </a:lnTo>
                <a:cubicBezTo>
                  <a:pt x="4745586" y="2445368"/>
                  <a:pt x="4785388" y="2485169"/>
                  <a:pt x="4785388" y="2534267"/>
                </a:cubicBezTo>
                <a:cubicBezTo>
                  <a:pt x="4785388" y="2583365"/>
                  <a:pt x="4745586" y="2623167"/>
                  <a:pt x="4696488" y="2623167"/>
                </a:cubicBezTo>
                <a:lnTo>
                  <a:pt x="2207293" y="2623167"/>
                </a:lnTo>
                <a:cubicBezTo>
                  <a:pt x="2158195" y="2623167"/>
                  <a:pt x="2118393" y="2583365"/>
                  <a:pt x="2118393" y="2534267"/>
                </a:cubicBezTo>
                <a:cubicBezTo>
                  <a:pt x="2118393" y="2485169"/>
                  <a:pt x="2158195" y="2445368"/>
                  <a:pt x="2207293" y="2445368"/>
                </a:cubicBezTo>
                <a:close/>
                <a:moveTo>
                  <a:pt x="1868267" y="2445368"/>
                </a:moveTo>
                <a:cubicBezTo>
                  <a:pt x="1917365" y="2445368"/>
                  <a:pt x="1957168" y="2485169"/>
                  <a:pt x="1957168" y="2534267"/>
                </a:cubicBezTo>
                <a:cubicBezTo>
                  <a:pt x="1957168" y="2583365"/>
                  <a:pt x="1917365" y="2623167"/>
                  <a:pt x="1868267" y="2623167"/>
                </a:cubicBezTo>
                <a:cubicBezTo>
                  <a:pt x="1819170" y="2623167"/>
                  <a:pt x="1779368" y="2583365"/>
                  <a:pt x="1779368" y="2534267"/>
                </a:cubicBezTo>
                <a:cubicBezTo>
                  <a:pt x="1779368" y="2485169"/>
                  <a:pt x="1819170" y="2445368"/>
                  <a:pt x="1868267" y="2445368"/>
                </a:cubicBezTo>
                <a:close/>
                <a:moveTo>
                  <a:pt x="966253" y="2166424"/>
                </a:moveTo>
                <a:cubicBezTo>
                  <a:pt x="1015351" y="2166424"/>
                  <a:pt x="1055153" y="2206226"/>
                  <a:pt x="1055153" y="2255324"/>
                </a:cubicBezTo>
                <a:cubicBezTo>
                  <a:pt x="1055153" y="2304422"/>
                  <a:pt x="1015351" y="2344224"/>
                  <a:pt x="966253" y="2344224"/>
                </a:cubicBezTo>
                <a:cubicBezTo>
                  <a:pt x="917155" y="2344224"/>
                  <a:pt x="877353" y="2304422"/>
                  <a:pt x="877353" y="2255324"/>
                </a:cubicBezTo>
                <a:cubicBezTo>
                  <a:pt x="877353" y="2206226"/>
                  <a:pt x="917155" y="2166424"/>
                  <a:pt x="966253" y="2166424"/>
                </a:cubicBezTo>
                <a:close/>
                <a:moveTo>
                  <a:pt x="1241970" y="2158186"/>
                </a:moveTo>
                <a:lnTo>
                  <a:pt x="3731167" y="2158186"/>
                </a:lnTo>
                <a:cubicBezTo>
                  <a:pt x="3780265" y="2158186"/>
                  <a:pt x="3820067" y="2197988"/>
                  <a:pt x="3820067" y="2247086"/>
                </a:cubicBezTo>
                <a:cubicBezTo>
                  <a:pt x="3820067" y="2296184"/>
                  <a:pt x="3780265" y="2335987"/>
                  <a:pt x="3731167" y="2335987"/>
                </a:cubicBezTo>
                <a:lnTo>
                  <a:pt x="1241970" y="2335987"/>
                </a:lnTo>
                <a:cubicBezTo>
                  <a:pt x="1192872" y="2335987"/>
                  <a:pt x="1153071" y="2296184"/>
                  <a:pt x="1153071" y="2247086"/>
                </a:cubicBezTo>
                <a:cubicBezTo>
                  <a:pt x="1153071" y="2197988"/>
                  <a:pt x="1192872" y="2158186"/>
                  <a:pt x="1241970" y="2158186"/>
                </a:cubicBezTo>
                <a:close/>
                <a:moveTo>
                  <a:pt x="381000" y="1916886"/>
                </a:moveTo>
                <a:lnTo>
                  <a:pt x="2870201" y="1916886"/>
                </a:lnTo>
                <a:cubicBezTo>
                  <a:pt x="2919299" y="1916886"/>
                  <a:pt x="2959101" y="1956688"/>
                  <a:pt x="2959101" y="2005786"/>
                </a:cubicBezTo>
                <a:cubicBezTo>
                  <a:pt x="2959101" y="2054884"/>
                  <a:pt x="2919299" y="2094686"/>
                  <a:pt x="2870201" y="2094686"/>
                </a:cubicBezTo>
                <a:lnTo>
                  <a:pt x="381000" y="2094686"/>
                </a:lnTo>
                <a:cubicBezTo>
                  <a:pt x="331902" y="2094686"/>
                  <a:pt x="292100" y="2054884"/>
                  <a:pt x="292100" y="2005786"/>
                </a:cubicBezTo>
                <a:cubicBezTo>
                  <a:pt x="292100" y="1956688"/>
                  <a:pt x="331902" y="1916886"/>
                  <a:pt x="381000" y="1916886"/>
                </a:cubicBezTo>
                <a:close/>
                <a:moveTo>
                  <a:pt x="88900" y="1916886"/>
                </a:moveTo>
                <a:cubicBezTo>
                  <a:pt x="137998" y="1916886"/>
                  <a:pt x="177800" y="1956688"/>
                  <a:pt x="177800" y="2005786"/>
                </a:cubicBezTo>
                <a:cubicBezTo>
                  <a:pt x="177800" y="2054884"/>
                  <a:pt x="137998" y="2094686"/>
                  <a:pt x="88900" y="2094686"/>
                </a:cubicBezTo>
                <a:cubicBezTo>
                  <a:pt x="39802" y="2094686"/>
                  <a:pt x="0" y="2054884"/>
                  <a:pt x="0" y="2005786"/>
                </a:cubicBezTo>
                <a:cubicBezTo>
                  <a:pt x="0" y="1956688"/>
                  <a:pt x="39802" y="1916886"/>
                  <a:pt x="88900" y="1916886"/>
                </a:cubicBezTo>
                <a:close/>
                <a:moveTo>
                  <a:pt x="873791" y="1667348"/>
                </a:moveTo>
                <a:lnTo>
                  <a:pt x="3362993" y="1667348"/>
                </a:lnTo>
                <a:cubicBezTo>
                  <a:pt x="3412090" y="1667348"/>
                  <a:pt x="3451888" y="1707150"/>
                  <a:pt x="3451888" y="1756248"/>
                </a:cubicBezTo>
                <a:cubicBezTo>
                  <a:pt x="3451888" y="1805346"/>
                  <a:pt x="3412090" y="1845148"/>
                  <a:pt x="3362993" y="1845148"/>
                </a:cubicBezTo>
                <a:lnTo>
                  <a:pt x="873791" y="1845148"/>
                </a:lnTo>
                <a:cubicBezTo>
                  <a:pt x="824693" y="1845148"/>
                  <a:pt x="784891" y="1805346"/>
                  <a:pt x="784891" y="1756248"/>
                </a:cubicBezTo>
                <a:cubicBezTo>
                  <a:pt x="784891" y="1707150"/>
                  <a:pt x="824693" y="1667348"/>
                  <a:pt x="873791" y="1667348"/>
                </a:cubicBezTo>
                <a:close/>
                <a:moveTo>
                  <a:pt x="2077355" y="1395206"/>
                </a:moveTo>
                <a:lnTo>
                  <a:pt x="4566551" y="1395206"/>
                </a:lnTo>
                <a:cubicBezTo>
                  <a:pt x="4615649" y="1395206"/>
                  <a:pt x="4655451" y="1435009"/>
                  <a:pt x="4655451" y="1484107"/>
                </a:cubicBezTo>
                <a:cubicBezTo>
                  <a:pt x="4655451" y="1533205"/>
                  <a:pt x="4615649" y="1573005"/>
                  <a:pt x="4566551" y="1573005"/>
                </a:cubicBezTo>
                <a:lnTo>
                  <a:pt x="2077355" y="1573005"/>
                </a:lnTo>
                <a:cubicBezTo>
                  <a:pt x="2028257" y="1573005"/>
                  <a:pt x="1988455" y="1533205"/>
                  <a:pt x="1988455" y="1484107"/>
                </a:cubicBezTo>
                <a:cubicBezTo>
                  <a:pt x="1988455" y="1435009"/>
                  <a:pt x="2028257" y="1395206"/>
                  <a:pt x="2077355" y="1395206"/>
                </a:cubicBezTo>
                <a:close/>
                <a:moveTo>
                  <a:pt x="1779969" y="1395206"/>
                </a:moveTo>
                <a:cubicBezTo>
                  <a:pt x="1829067" y="1395206"/>
                  <a:pt x="1868869" y="1435009"/>
                  <a:pt x="1868869" y="1484107"/>
                </a:cubicBezTo>
                <a:cubicBezTo>
                  <a:pt x="1868869" y="1533205"/>
                  <a:pt x="1829067" y="1573005"/>
                  <a:pt x="1779969" y="1573005"/>
                </a:cubicBezTo>
                <a:cubicBezTo>
                  <a:pt x="1730871" y="1573005"/>
                  <a:pt x="1691069" y="1533205"/>
                  <a:pt x="1691069" y="1484107"/>
                </a:cubicBezTo>
                <a:cubicBezTo>
                  <a:pt x="1691069" y="1435009"/>
                  <a:pt x="1730871" y="1395206"/>
                  <a:pt x="1779969" y="1395206"/>
                </a:cubicBezTo>
                <a:close/>
                <a:moveTo>
                  <a:pt x="9893971" y="1385347"/>
                </a:moveTo>
                <a:cubicBezTo>
                  <a:pt x="9943069" y="1385347"/>
                  <a:pt x="9982871" y="1425148"/>
                  <a:pt x="9982871" y="1474247"/>
                </a:cubicBezTo>
                <a:cubicBezTo>
                  <a:pt x="9982871" y="1523345"/>
                  <a:pt x="9943069" y="1563147"/>
                  <a:pt x="9893971" y="1563147"/>
                </a:cubicBezTo>
                <a:cubicBezTo>
                  <a:pt x="9844873" y="1563147"/>
                  <a:pt x="9805071" y="1523345"/>
                  <a:pt x="9805071" y="1474247"/>
                </a:cubicBezTo>
                <a:cubicBezTo>
                  <a:pt x="9805071" y="1425148"/>
                  <a:pt x="9844873" y="1385347"/>
                  <a:pt x="9893971" y="1385347"/>
                </a:cubicBezTo>
                <a:close/>
                <a:moveTo>
                  <a:pt x="10930163" y="1153210"/>
                </a:moveTo>
                <a:cubicBezTo>
                  <a:pt x="10979261" y="1153210"/>
                  <a:pt x="11019063" y="1193012"/>
                  <a:pt x="11019063" y="1242110"/>
                </a:cubicBezTo>
                <a:cubicBezTo>
                  <a:pt x="11019063" y="1291208"/>
                  <a:pt x="10979261" y="1331010"/>
                  <a:pt x="10930163" y="1331010"/>
                </a:cubicBezTo>
                <a:cubicBezTo>
                  <a:pt x="10881065" y="1331010"/>
                  <a:pt x="10841263" y="1291208"/>
                  <a:pt x="10841263" y="1242110"/>
                </a:cubicBezTo>
                <a:cubicBezTo>
                  <a:pt x="10841263" y="1193012"/>
                  <a:pt x="10881065" y="1153210"/>
                  <a:pt x="10930163" y="1153210"/>
                </a:cubicBezTo>
                <a:close/>
                <a:moveTo>
                  <a:pt x="8919261" y="517446"/>
                </a:moveTo>
                <a:cubicBezTo>
                  <a:pt x="8968359" y="517446"/>
                  <a:pt x="9008161" y="557248"/>
                  <a:pt x="9008161" y="606346"/>
                </a:cubicBezTo>
                <a:cubicBezTo>
                  <a:pt x="9008161" y="655444"/>
                  <a:pt x="8968359" y="695246"/>
                  <a:pt x="8919261" y="695246"/>
                </a:cubicBezTo>
                <a:cubicBezTo>
                  <a:pt x="8870163" y="695246"/>
                  <a:pt x="8830361" y="655444"/>
                  <a:pt x="8830361" y="606346"/>
                </a:cubicBezTo>
                <a:cubicBezTo>
                  <a:pt x="8830361" y="557248"/>
                  <a:pt x="8870163" y="517446"/>
                  <a:pt x="8919261" y="517446"/>
                </a:cubicBezTo>
                <a:close/>
                <a:moveTo>
                  <a:pt x="739789" y="127970"/>
                </a:moveTo>
                <a:cubicBezTo>
                  <a:pt x="788887" y="127970"/>
                  <a:pt x="828689" y="167772"/>
                  <a:pt x="828689" y="216870"/>
                </a:cubicBezTo>
                <a:cubicBezTo>
                  <a:pt x="828689" y="265968"/>
                  <a:pt x="788887" y="305770"/>
                  <a:pt x="739789" y="305770"/>
                </a:cubicBezTo>
                <a:cubicBezTo>
                  <a:pt x="690691" y="305770"/>
                  <a:pt x="650889" y="265968"/>
                  <a:pt x="650889" y="216870"/>
                </a:cubicBezTo>
                <a:cubicBezTo>
                  <a:pt x="650889" y="167772"/>
                  <a:pt x="690691" y="127970"/>
                  <a:pt x="739789" y="127970"/>
                </a:cubicBezTo>
                <a:close/>
                <a:moveTo>
                  <a:pt x="9919619" y="105550"/>
                </a:moveTo>
                <a:cubicBezTo>
                  <a:pt x="9968717" y="105550"/>
                  <a:pt x="10008519" y="145352"/>
                  <a:pt x="10008519" y="194450"/>
                </a:cubicBezTo>
                <a:cubicBezTo>
                  <a:pt x="10008519" y="243548"/>
                  <a:pt x="9968717" y="283351"/>
                  <a:pt x="9919619" y="283351"/>
                </a:cubicBezTo>
                <a:cubicBezTo>
                  <a:pt x="9870521" y="283351"/>
                  <a:pt x="9830719" y="243548"/>
                  <a:pt x="9830719" y="194450"/>
                </a:cubicBezTo>
                <a:cubicBezTo>
                  <a:pt x="9830719" y="145352"/>
                  <a:pt x="9870521" y="105550"/>
                  <a:pt x="9919619" y="105550"/>
                </a:cubicBezTo>
                <a:close/>
                <a:moveTo>
                  <a:pt x="2959100" y="0"/>
                </a:moveTo>
                <a:cubicBezTo>
                  <a:pt x="3008198" y="0"/>
                  <a:pt x="3047999" y="39802"/>
                  <a:pt x="3047999" y="88900"/>
                </a:cubicBezTo>
                <a:cubicBezTo>
                  <a:pt x="3047999" y="137998"/>
                  <a:pt x="3008198" y="177800"/>
                  <a:pt x="2959100" y="177800"/>
                </a:cubicBezTo>
                <a:cubicBezTo>
                  <a:pt x="2910002" y="177800"/>
                  <a:pt x="2870200" y="137998"/>
                  <a:pt x="2870200" y="88900"/>
                </a:cubicBezTo>
                <a:cubicBezTo>
                  <a:pt x="2870200" y="39802"/>
                  <a:pt x="2910002" y="0"/>
                  <a:pt x="2959100" y="0"/>
                </a:cubicBezTo>
                <a:close/>
              </a:path>
            </a:pathLst>
          </a:cu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492262" y="368540"/>
            <a:ext cx="5588000" cy="6139543"/>
            <a:chOff x="3355521" y="371022"/>
            <a:chExt cx="5588000" cy="6139543"/>
          </a:xfrm>
        </p:grpSpPr>
        <p:sp>
          <p:nvSpPr>
            <p:cNvPr id="2" name="타원 1"/>
            <p:cNvSpPr/>
            <p:nvPr/>
          </p:nvSpPr>
          <p:spPr>
            <a:xfrm>
              <a:off x="3355521" y="371022"/>
              <a:ext cx="5588000" cy="5588000"/>
            </a:xfrm>
            <a:prstGeom prst="ellipse">
              <a:avLst/>
            </a:prstGeom>
            <a:gradFill flip="none" rotWithShape="1">
              <a:gsLst>
                <a:gs pos="100000">
                  <a:srgbClr val="E6E6E6"/>
                </a:gs>
                <a:gs pos="0">
                  <a:srgbClr val="F2F3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bg1">
                  <a:alpha val="14000"/>
                </a:schemeClr>
              </a:glow>
              <a:outerShdw blurRad="622300" dist="2171700" dir="7800000" sx="85000" sy="85000" algn="tr" rotWithShape="0">
                <a:prstClr val="black">
                  <a:alpha val="17000"/>
                </a:prstClr>
              </a:outerShdw>
            </a:effectLst>
            <a:scene3d>
              <a:camera prst="orthographicFront"/>
              <a:lightRig rig="flat" dir="t"/>
            </a:scene3d>
            <a:sp3d extrusionH="76200" prstMaterial="matte">
              <a:extrusionClr>
                <a:srgbClr val="E8E8E8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355521" y="559708"/>
              <a:ext cx="5384800" cy="5950857"/>
            </a:xfrm>
            <a:prstGeom prst="ellipse">
              <a:avLst/>
            </a:prstGeom>
            <a:solidFill>
              <a:srgbClr val="F5F5F7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18407722">
              <a:off x="4217215" y="3956919"/>
              <a:ext cx="1206879" cy="2148232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8305780">
              <a:off x="6781898" y="499427"/>
              <a:ext cx="803776" cy="16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8003630">
              <a:off x="7054844" y="150382"/>
              <a:ext cx="393113" cy="1370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228620" y="2077627"/>
            <a:ext cx="4103885" cy="250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5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조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 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고딕"/>
              <a:ea typeface="Adobe Song Std L" panose="020203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수질 데이터 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고딕"/>
              <a:ea typeface="Adobe Song Std L" panose="02020300000000000000" pitchFamily="18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정보 제공 앱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고딕"/>
              <a:ea typeface="Adobe Song Std L" panose="02020300000000000000" pitchFamily="18" charset="-128"/>
            </a:endParaRPr>
          </a:p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44" y="4247452"/>
            <a:ext cx="2515619" cy="26105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249964" y="5070038"/>
            <a:ext cx="20738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맑은고딕"/>
              </a:rPr>
              <a:t>팀원 </a:t>
            </a:r>
            <a:r>
              <a:rPr lang="en-US" altLang="ko-KR" sz="1500" dirty="0">
                <a:latin typeface="맑은고딕"/>
                <a:ea typeface="Adobe Song Std L" panose="02020300000000000000"/>
              </a:rPr>
              <a:t>: </a:t>
            </a:r>
            <a:r>
              <a:rPr lang="ko-KR" altLang="en-US" sz="1500" dirty="0">
                <a:latin typeface="맑은고딕"/>
              </a:rPr>
              <a:t>임지섭</a:t>
            </a:r>
            <a:endParaRPr lang="en-US" altLang="ko-KR" sz="1500" dirty="0">
              <a:latin typeface="맑은고딕"/>
              <a:ea typeface="Adobe Song Std L" panose="02020300000000000000"/>
            </a:endParaRPr>
          </a:p>
          <a:p>
            <a:pPr algn="ctr"/>
            <a:r>
              <a:rPr lang="ko-KR" altLang="en-US" sz="1500" dirty="0">
                <a:latin typeface="맑은고딕"/>
              </a:rPr>
              <a:t>박재희</a:t>
            </a:r>
            <a:r>
              <a:rPr lang="en-US" altLang="ko-KR" sz="1500" dirty="0">
                <a:latin typeface="맑은고딕"/>
                <a:ea typeface="Adobe Song Std L" panose="02020300000000000000"/>
              </a:rPr>
              <a:t>, </a:t>
            </a:r>
            <a:r>
              <a:rPr lang="ko-KR" altLang="en-US" sz="1500" dirty="0">
                <a:latin typeface="맑은고딕"/>
              </a:rPr>
              <a:t>최상호</a:t>
            </a:r>
          </a:p>
        </p:txBody>
      </p:sp>
    </p:spTree>
    <p:extLst>
      <p:ext uri="{BB962C8B-B14F-4D97-AF65-F5344CB8AC3E}">
        <p14:creationId xmlns:p14="http://schemas.microsoft.com/office/powerpoint/2010/main" val="202278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확장할 부분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09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D09D8EAE-E948-42FA-9CE7-65E716717631}"/>
              </a:ext>
            </a:extLst>
          </p:cNvPr>
          <p:cNvSpPr/>
          <p:nvPr/>
        </p:nvSpPr>
        <p:spPr>
          <a:xfrm>
            <a:off x="6795898" y="3121247"/>
            <a:ext cx="4936416" cy="215811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2E9BE29-E30E-4775-B0A9-6B1CA1CE5310}"/>
              </a:ext>
            </a:extLst>
          </p:cNvPr>
          <p:cNvSpPr/>
          <p:nvPr/>
        </p:nvSpPr>
        <p:spPr>
          <a:xfrm>
            <a:off x="6930239" y="405259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092DE6-9B1A-48EB-A157-BF1789B6E59A}"/>
              </a:ext>
            </a:extLst>
          </p:cNvPr>
          <p:cNvSpPr/>
          <p:nvPr/>
        </p:nvSpPr>
        <p:spPr>
          <a:xfrm>
            <a:off x="7024066" y="3315692"/>
            <a:ext cx="5618886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메뉴 바 추가</a:t>
            </a:r>
            <a:endParaRPr lang="en-US" altLang="ko-KR" sz="2000" b="1" dirty="0">
              <a:solidFill>
                <a:srgbClr val="FF9999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B417204F-DBB6-4DB3-895D-43B6FC1704E3}"/>
              </a:ext>
            </a:extLst>
          </p:cNvPr>
          <p:cNvSpPr>
            <a:spLocks noEditPoints="1"/>
          </p:cNvSpPr>
          <p:nvPr/>
        </p:nvSpPr>
        <p:spPr bwMode="auto">
          <a:xfrm>
            <a:off x="7136950" y="4231616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A4B81A-ABA9-4F0B-80E8-1CC7800DC5CB}"/>
              </a:ext>
            </a:extLst>
          </p:cNvPr>
          <p:cNvSpPr/>
          <p:nvPr/>
        </p:nvSpPr>
        <p:spPr>
          <a:xfrm>
            <a:off x="7612709" y="4017327"/>
            <a:ext cx="5618886" cy="75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메뉴바를 </a:t>
            </a:r>
            <a:r>
              <a:rPr lang="ko-KR" altLang="en-US" sz="1500" dirty="0" err="1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뒤로가기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 버튼 부분에 만들어 좀더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다양한 기능 제공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23C74A-409C-474B-936D-2B4F70A68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65" y="3905812"/>
            <a:ext cx="651607" cy="651607"/>
          </a:xfrm>
          <a:prstGeom prst="rect">
            <a:avLst/>
          </a:prstGeom>
        </p:spPr>
      </p:pic>
      <p:pic>
        <p:nvPicPr>
          <p:cNvPr id="13" name="그림 12" descr="전자기기, 휴대폰이(가) 표시된 사진&#10;&#10;자동 생성된 설명">
            <a:extLst>
              <a:ext uri="{FF2B5EF4-FFF2-40B4-BE49-F238E27FC236}">
                <a16:creationId xmlns:a16="http://schemas.microsoft.com/office/drawing/2014/main" id="{831978E4-B3E3-4F8E-A4DF-55AAACD0B4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4150" r="6154" b="1007"/>
          <a:stretch/>
        </p:blipFill>
        <p:spPr>
          <a:xfrm>
            <a:off x="478154" y="1833073"/>
            <a:ext cx="2369211" cy="4802110"/>
          </a:xfrm>
          <a:prstGeom prst="rect">
            <a:avLst/>
          </a:prstGeom>
        </p:spPr>
      </p:pic>
      <p:pic>
        <p:nvPicPr>
          <p:cNvPr id="16" name="그림 15" descr="휴대폰, 컴퓨터이(가) 표시된 사진&#10;&#10;자동 생성된 설명">
            <a:extLst>
              <a:ext uri="{FF2B5EF4-FFF2-40B4-BE49-F238E27FC236}">
                <a16:creationId xmlns:a16="http://schemas.microsoft.com/office/drawing/2014/main" id="{7D4EE8C0-F6E9-41F5-B44A-652EBBE0DC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4150" r="5920" b="1007"/>
          <a:stretch/>
        </p:blipFill>
        <p:spPr>
          <a:xfrm>
            <a:off x="4055043" y="1799249"/>
            <a:ext cx="2392312" cy="48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dobe Song Std L" panose="02020300000000000000" pitchFamily="18" charset="-128"/>
              </a:rPr>
              <a:t>스토리보드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10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주차장, 앉아있는, 측정기, 묶음이(가) 표시된 사진&#10;&#10;자동 생성된 설명">
            <a:extLst>
              <a:ext uri="{FF2B5EF4-FFF2-40B4-BE49-F238E27FC236}">
                <a16:creationId xmlns:a16="http://schemas.microsoft.com/office/drawing/2014/main" id="{0C37DFCE-02D7-4B9B-8A50-12CB9DAD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" y="1664636"/>
            <a:ext cx="11818773" cy="4667139"/>
          </a:xfrm>
          <a:prstGeom prst="rect">
            <a:avLst/>
          </a:prstGeom>
        </p:spPr>
      </p:pic>
      <p:pic>
        <p:nvPicPr>
          <p:cNvPr id="5" name="그림 4" descr="전자기기, 휴대폰이(가) 표시된 사진&#10;&#10;자동 생성된 설명">
            <a:extLst>
              <a:ext uri="{FF2B5EF4-FFF2-40B4-BE49-F238E27FC236}">
                <a16:creationId xmlns:a16="http://schemas.microsoft.com/office/drawing/2014/main" id="{9EDBFE6D-F62C-4CAB-B25E-33A12029BA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t="3763" r="6451" b="1068"/>
          <a:stretch/>
        </p:blipFill>
        <p:spPr>
          <a:xfrm>
            <a:off x="4677991" y="4279933"/>
            <a:ext cx="1002185" cy="20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5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</a:rPr>
              <a:t>Trello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11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884FB3D-A51B-4F69-A159-B9F452BC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95" y="1610100"/>
            <a:ext cx="8298655" cy="29181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86E934-F65E-4764-AC0E-C8426764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693" y="3516491"/>
            <a:ext cx="8574625" cy="28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84">
            <a:extLst>
              <a:ext uri="{FF2B5EF4-FFF2-40B4-BE49-F238E27FC236}">
                <a16:creationId xmlns:a16="http://schemas.microsoft.com/office/drawing/2014/main" id="{1459BB7C-1A44-415E-8FB6-991DA5A7B34B}"/>
              </a:ext>
            </a:extLst>
          </p:cNvPr>
          <p:cNvSpPr/>
          <p:nvPr/>
        </p:nvSpPr>
        <p:spPr>
          <a:xfrm>
            <a:off x="6974856" y="2071709"/>
            <a:ext cx="4862010" cy="365461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</a:rPr>
              <a:t>Github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12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728483" y="3287086"/>
            <a:ext cx="3898657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>
                <a:solidFill>
                  <a:schemeClr val="bg1"/>
                </a:solidFill>
              </a:rPr>
              <a:t>Github</a:t>
            </a:r>
            <a:r>
              <a:rPr lang="ko-KR" altLang="en-US" sz="1500" dirty="0">
                <a:solidFill>
                  <a:schemeClr val="bg1"/>
                </a:solidFill>
              </a:rPr>
              <a:t>로 팀원끼리 공유되는 코드 업로드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DD6E0A9-1B5D-43CF-9AD1-E1C6A03DD24C}"/>
              </a:ext>
            </a:extLst>
          </p:cNvPr>
          <p:cNvSpPr/>
          <p:nvPr/>
        </p:nvSpPr>
        <p:spPr>
          <a:xfrm>
            <a:off x="7069241" y="3169512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Freeform 36">
            <a:extLst>
              <a:ext uri="{FF2B5EF4-FFF2-40B4-BE49-F238E27FC236}">
                <a16:creationId xmlns:a16="http://schemas.microsoft.com/office/drawing/2014/main" id="{CCE63BA2-EC48-4A9F-8140-57D71C3058AA}"/>
              </a:ext>
            </a:extLst>
          </p:cNvPr>
          <p:cNvSpPr>
            <a:spLocks noEditPoints="1"/>
          </p:cNvSpPr>
          <p:nvPr/>
        </p:nvSpPr>
        <p:spPr bwMode="auto">
          <a:xfrm>
            <a:off x="7275952" y="3348532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432A07D-CBFB-492F-AACF-C84B6C001D9F}"/>
              </a:ext>
            </a:extLst>
          </p:cNvPr>
          <p:cNvSpPr/>
          <p:nvPr/>
        </p:nvSpPr>
        <p:spPr>
          <a:xfrm>
            <a:off x="7088242" y="4362147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Freeform 36">
            <a:extLst>
              <a:ext uri="{FF2B5EF4-FFF2-40B4-BE49-F238E27FC236}">
                <a16:creationId xmlns:a16="http://schemas.microsoft.com/office/drawing/2014/main" id="{CD9ACB0D-D2E2-430C-BD1C-75DAFB1AA03F}"/>
              </a:ext>
            </a:extLst>
          </p:cNvPr>
          <p:cNvSpPr>
            <a:spLocks noEditPoints="1"/>
          </p:cNvSpPr>
          <p:nvPr/>
        </p:nvSpPr>
        <p:spPr bwMode="auto">
          <a:xfrm>
            <a:off x="7294953" y="4541167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55D8D1-71EB-44E4-BA0F-5C6BD4EF6A06}"/>
              </a:ext>
            </a:extLst>
          </p:cNvPr>
          <p:cNvSpPr/>
          <p:nvPr/>
        </p:nvSpPr>
        <p:spPr>
          <a:xfrm>
            <a:off x="7088242" y="2273076"/>
            <a:ext cx="5302297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Github</a:t>
            </a: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에 진행</a:t>
            </a:r>
            <a:r>
              <a:rPr lang="en-US" altLang="ko-KR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완료 코드 업로드</a:t>
            </a:r>
            <a:endParaRPr lang="en-US" altLang="ko-KR" sz="2000" b="1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0AC0A-E909-4864-829C-887293DD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8" t="8401"/>
          <a:stretch/>
        </p:blipFill>
        <p:spPr>
          <a:xfrm>
            <a:off x="326659" y="1610100"/>
            <a:ext cx="4750633" cy="2919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867DED-E8E1-4948-9CC6-71FFA8B9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824" y="3139322"/>
            <a:ext cx="4616218" cy="33130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804E8B-D0F8-4382-A88B-2DDBF0617A10}"/>
              </a:ext>
            </a:extLst>
          </p:cNvPr>
          <p:cNvSpPr/>
          <p:nvPr/>
        </p:nvSpPr>
        <p:spPr>
          <a:xfrm>
            <a:off x="7728483" y="4471540"/>
            <a:ext cx="389865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Commit, update, upload</a:t>
            </a:r>
            <a:r>
              <a:rPr lang="ko-KR" altLang="en-US" sz="1400" dirty="0">
                <a:solidFill>
                  <a:schemeClr val="bg1"/>
                </a:solidFill>
              </a:rPr>
              <a:t>를 적절히 사용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20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62053" t="1974" b="21052"/>
          <a:stretch/>
        </p:blipFill>
        <p:spPr>
          <a:xfrm rot="16200000">
            <a:off x="4617305" y="1767360"/>
            <a:ext cx="3279034" cy="6902245"/>
          </a:xfrm>
          <a:prstGeom prst="rect">
            <a:avLst/>
          </a:prstGeom>
          <a:effectLst>
            <a:outerShdw blurRad="11303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7" name="직사각형 46"/>
          <p:cNvSpPr/>
          <p:nvPr/>
        </p:nvSpPr>
        <p:spPr>
          <a:xfrm>
            <a:off x="3715112" y="2397479"/>
            <a:ext cx="4879222" cy="176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4605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로딩 화면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84">
            <a:extLst>
              <a:ext uri="{FF2B5EF4-FFF2-40B4-BE49-F238E27FC236}">
                <a16:creationId xmlns:a16="http://schemas.microsoft.com/office/drawing/2014/main" id="{8AA96D36-B1A6-40B7-8254-DD1BFE0F8520}"/>
              </a:ext>
            </a:extLst>
          </p:cNvPr>
          <p:cNvSpPr/>
          <p:nvPr/>
        </p:nvSpPr>
        <p:spPr>
          <a:xfrm>
            <a:off x="5601735" y="2327777"/>
            <a:ext cx="4936416" cy="346721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CCF7BDE-1F54-4258-B216-C15779C721FA}"/>
              </a:ext>
            </a:extLst>
          </p:cNvPr>
          <p:cNvSpPr/>
          <p:nvPr/>
        </p:nvSpPr>
        <p:spPr>
          <a:xfrm>
            <a:off x="5736076" y="325912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05F38FC-FC55-468E-8930-E98A075EE211}"/>
              </a:ext>
            </a:extLst>
          </p:cNvPr>
          <p:cNvSpPr/>
          <p:nvPr/>
        </p:nvSpPr>
        <p:spPr>
          <a:xfrm>
            <a:off x="5737819" y="432016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BAC121-C908-4191-AB25-B3268457633C}"/>
              </a:ext>
            </a:extLst>
          </p:cNvPr>
          <p:cNvSpPr/>
          <p:nvPr/>
        </p:nvSpPr>
        <p:spPr>
          <a:xfrm>
            <a:off x="5829903" y="2522222"/>
            <a:ext cx="5618886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로딩 화면</a:t>
            </a:r>
            <a:endParaRPr lang="en-US" altLang="ko-KR" sz="2000" b="1" dirty="0">
              <a:solidFill>
                <a:srgbClr val="FF9999"/>
              </a:solidFill>
              <a:latin typeface="+mj-lt"/>
              <a:ea typeface="Kozuka Gothic Pro EL" panose="020B0200000000000000" pitchFamily="34" charset="-128"/>
            </a:endParaRPr>
          </a:p>
        </p:txBody>
      </p:sp>
      <p:sp>
        <p:nvSpPr>
          <p:cNvPr id="75" name="Freeform 36"/>
          <p:cNvSpPr>
            <a:spLocks noEditPoints="1"/>
          </p:cNvSpPr>
          <p:nvPr/>
        </p:nvSpPr>
        <p:spPr bwMode="auto">
          <a:xfrm>
            <a:off x="5942787" y="3438146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98" name="Freeform 36">
            <a:extLst>
              <a:ext uri="{FF2B5EF4-FFF2-40B4-BE49-F238E27FC236}">
                <a16:creationId xmlns:a16="http://schemas.microsoft.com/office/drawing/2014/main" id="{37C36C64-1D67-4D58-B166-2CE91E64F616}"/>
              </a:ext>
            </a:extLst>
          </p:cNvPr>
          <p:cNvSpPr>
            <a:spLocks noEditPoints="1"/>
          </p:cNvSpPr>
          <p:nvPr/>
        </p:nvSpPr>
        <p:spPr bwMode="auto">
          <a:xfrm>
            <a:off x="5942787" y="4497092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E6F9331-7558-43BE-B8F2-59DAAF71F058}"/>
              </a:ext>
            </a:extLst>
          </p:cNvPr>
          <p:cNvSpPr/>
          <p:nvPr/>
        </p:nvSpPr>
        <p:spPr>
          <a:xfrm>
            <a:off x="6418546" y="3323642"/>
            <a:ext cx="5618886" cy="40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맑은고딕"/>
                <a:ea typeface="Kozuka Gothic Pro EL" panose="020B0200000000000000" pitchFamily="34" charset="-128"/>
              </a:rPr>
              <a:t>미세미세 앱을 참고하여 화면을 구상</a:t>
            </a:r>
            <a:endParaRPr lang="en-US" altLang="ko-KR" sz="1500" dirty="0">
              <a:solidFill>
                <a:schemeClr val="bg1"/>
              </a:solidFill>
              <a:latin typeface="맑은고딕"/>
              <a:ea typeface="Kozuka Gothic Pro EL" panose="020B0200000000000000" pitchFamily="34" charset="-128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FF1A248-0B47-4025-8803-543D43807339}"/>
              </a:ext>
            </a:extLst>
          </p:cNvPr>
          <p:cNvSpPr/>
          <p:nvPr/>
        </p:nvSpPr>
        <p:spPr>
          <a:xfrm>
            <a:off x="6418546" y="4258492"/>
            <a:ext cx="5618886" cy="75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맑은고딕"/>
                <a:ea typeface="Kozuka Gothic Pro EL" panose="020B0200000000000000" pitchFamily="34" charset="-128"/>
              </a:rPr>
              <a:t>사용자에게 앱 아이콘을 자주 노출 시켜 </a:t>
            </a:r>
            <a:endParaRPr lang="en-US" altLang="ko-KR" sz="1500" dirty="0">
              <a:solidFill>
                <a:schemeClr val="bg1"/>
              </a:solidFill>
              <a:latin typeface="맑은고딕"/>
              <a:ea typeface="Kozuka Gothic Pro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맑은고딕"/>
                <a:ea typeface="Kozuka Gothic Pro EL" panose="020B0200000000000000" pitchFamily="34" charset="-128"/>
              </a:rPr>
              <a:t>친밀도 향상</a:t>
            </a:r>
            <a:endParaRPr lang="en-US" altLang="ko-KR" sz="1500" dirty="0">
              <a:solidFill>
                <a:schemeClr val="bg1"/>
              </a:solidFill>
              <a:latin typeface="맑은고딕"/>
              <a:ea typeface="Kozuka Gothic Pro EL" panose="020B0200000000000000" pitchFamily="34" charset="-128"/>
            </a:endParaRPr>
          </a:p>
        </p:txBody>
      </p:sp>
      <p:pic>
        <p:nvPicPr>
          <p:cNvPr id="5" name="그림 4" descr="전자기기, 컴퓨터, 휴대폰이(가) 표시된 사진&#10;&#10;자동 생성된 설명">
            <a:extLst>
              <a:ext uri="{FF2B5EF4-FFF2-40B4-BE49-F238E27FC236}">
                <a16:creationId xmlns:a16="http://schemas.microsoft.com/office/drawing/2014/main" id="{38B8FB1D-3A98-4FC5-B76A-20253EB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3842" r="6358" b="1182"/>
          <a:stretch/>
        </p:blipFill>
        <p:spPr>
          <a:xfrm>
            <a:off x="2740661" y="1732369"/>
            <a:ext cx="2400717" cy="48787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9E9059-9653-4313-A1F4-527F4A7110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32" y="3065046"/>
            <a:ext cx="1882102" cy="18821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524DCC-385C-46D2-9E2D-15E5EEFE5A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48" y="3583746"/>
            <a:ext cx="1050971" cy="1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8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홈 화면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전자기기, 컴퓨터, 휴대폰이(가) 표시된 사진&#10;&#10;자동 생성된 설명">
            <a:extLst>
              <a:ext uri="{FF2B5EF4-FFF2-40B4-BE49-F238E27FC236}">
                <a16:creationId xmlns:a16="http://schemas.microsoft.com/office/drawing/2014/main" id="{40A9E55F-8F15-4AD9-8F2F-63E24F6C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" t="3647" r="6388" b="1006"/>
          <a:stretch/>
        </p:blipFill>
        <p:spPr>
          <a:xfrm>
            <a:off x="2191837" y="1664636"/>
            <a:ext cx="2400717" cy="4931554"/>
          </a:xfrm>
          <a:prstGeom prst="rect">
            <a:avLst/>
          </a:prstGeom>
        </p:spPr>
      </p:pic>
      <p:sp>
        <p:nvSpPr>
          <p:cNvPr id="20" name="모서리가 둥근 직사각형 84">
            <a:extLst>
              <a:ext uri="{FF2B5EF4-FFF2-40B4-BE49-F238E27FC236}">
                <a16:creationId xmlns:a16="http://schemas.microsoft.com/office/drawing/2014/main" id="{43192993-AAEA-404C-9ABC-ECC8A57517EB}"/>
              </a:ext>
            </a:extLst>
          </p:cNvPr>
          <p:cNvSpPr/>
          <p:nvPr/>
        </p:nvSpPr>
        <p:spPr>
          <a:xfrm>
            <a:off x="5601735" y="2327777"/>
            <a:ext cx="4936416" cy="346721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4A6EE2C-4F3F-4C9B-9709-AEDC3CD02E48}"/>
              </a:ext>
            </a:extLst>
          </p:cNvPr>
          <p:cNvSpPr/>
          <p:nvPr/>
        </p:nvSpPr>
        <p:spPr>
          <a:xfrm>
            <a:off x="5736076" y="325912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B6D07-B719-4946-9BA9-223C649606FC}"/>
              </a:ext>
            </a:extLst>
          </p:cNvPr>
          <p:cNvSpPr/>
          <p:nvPr/>
        </p:nvSpPr>
        <p:spPr>
          <a:xfrm>
            <a:off x="5737819" y="432016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2D65D5-9DA6-4195-9BD2-11DFF578FDBA}"/>
              </a:ext>
            </a:extLst>
          </p:cNvPr>
          <p:cNvSpPr/>
          <p:nvPr/>
        </p:nvSpPr>
        <p:spPr>
          <a:xfrm>
            <a:off x="5829903" y="2522222"/>
            <a:ext cx="5618886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홈 화면</a:t>
            </a:r>
            <a:endParaRPr lang="en-US" altLang="ko-KR" sz="2000" b="1" dirty="0">
              <a:solidFill>
                <a:srgbClr val="FF9999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F0FB8EF9-3C16-493E-9C85-EE81549D2CD9}"/>
              </a:ext>
            </a:extLst>
          </p:cNvPr>
          <p:cNvSpPr>
            <a:spLocks noEditPoints="1"/>
          </p:cNvSpPr>
          <p:nvPr/>
        </p:nvSpPr>
        <p:spPr bwMode="auto">
          <a:xfrm>
            <a:off x="5942787" y="3438146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4E796C11-5C21-40A8-9B02-616334743037}"/>
              </a:ext>
            </a:extLst>
          </p:cNvPr>
          <p:cNvSpPr>
            <a:spLocks noEditPoints="1"/>
          </p:cNvSpPr>
          <p:nvPr/>
        </p:nvSpPr>
        <p:spPr bwMode="auto">
          <a:xfrm>
            <a:off x="5942787" y="4497092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1F2DAE-DF55-4D34-8FC3-677201C6CF12}"/>
              </a:ext>
            </a:extLst>
          </p:cNvPr>
          <p:cNvSpPr/>
          <p:nvPr/>
        </p:nvSpPr>
        <p:spPr>
          <a:xfrm>
            <a:off x="6418546" y="3323642"/>
            <a:ext cx="5618886" cy="40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홈 화면에 버튼을 추가하여 이동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27DB69-0EA2-4FF7-9CE1-4C0F0FF0590A}"/>
              </a:ext>
            </a:extLst>
          </p:cNvPr>
          <p:cNvSpPr/>
          <p:nvPr/>
        </p:nvSpPr>
        <p:spPr>
          <a:xfrm>
            <a:off x="6418546" y="4249596"/>
            <a:ext cx="5618886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이미 등록된 지역이 있으면 </a:t>
            </a:r>
            <a:r>
              <a:rPr lang="en-US" altLang="ko-KR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Activity</a:t>
            </a: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의 경로가 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달라짐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8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지역 설정 화면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84">
            <a:extLst>
              <a:ext uri="{FF2B5EF4-FFF2-40B4-BE49-F238E27FC236}">
                <a16:creationId xmlns:a16="http://schemas.microsoft.com/office/drawing/2014/main" id="{43192993-AAEA-404C-9ABC-ECC8A57517EB}"/>
              </a:ext>
            </a:extLst>
          </p:cNvPr>
          <p:cNvSpPr/>
          <p:nvPr/>
        </p:nvSpPr>
        <p:spPr>
          <a:xfrm>
            <a:off x="5601735" y="2336166"/>
            <a:ext cx="4936416" cy="346721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4A6EE2C-4F3F-4C9B-9709-AEDC3CD02E48}"/>
              </a:ext>
            </a:extLst>
          </p:cNvPr>
          <p:cNvSpPr/>
          <p:nvPr/>
        </p:nvSpPr>
        <p:spPr>
          <a:xfrm>
            <a:off x="5736076" y="325912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B6D07-B719-4946-9BA9-223C649606FC}"/>
              </a:ext>
            </a:extLst>
          </p:cNvPr>
          <p:cNvSpPr/>
          <p:nvPr/>
        </p:nvSpPr>
        <p:spPr>
          <a:xfrm>
            <a:off x="5737819" y="432016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2D65D5-9DA6-4195-9BD2-11DFF578FDBA}"/>
              </a:ext>
            </a:extLst>
          </p:cNvPr>
          <p:cNvSpPr/>
          <p:nvPr/>
        </p:nvSpPr>
        <p:spPr>
          <a:xfrm>
            <a:off x="5829903" y="2522222"/>
            <a:ext cx="5618886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지역 설정 화면</a:t>
            </a:r>
            <a:endParaRPr lang="en-US" altLang="ko-KR" sz="2000" b="1" dirty="0">
              <a:solidFill>
                <a:srgbClr val="FF9999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F0FB8EF9-3C16-493E-9C85-EE81549D2CD9}"/>
              </a:ext>
            </a:extLst>
          </p:cNvPr>
          <p:cNvSpPr>
            <a:spLocks noEditPoints="1"/>
          </p:cNvSpPr>
          <p:nvPr/>
        </p:nvSpPr>
        <p:spPr bwMode="auto">
          <a:xfrm>
            <a:off x="5942787" y="3438146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4E796C11-5C21-40A8-9B02-616334743037}"/>
              </a:ext>
            </a:extLst>
          </p:cNvPr>
          <p:cNvSpPr>
            <a:spLocks noEditPoints="1"/>
          </p:cNvSpPr>
          <p:nvPr/>
        </p:nvSpPr>
        <p:spPr bwMode="auto">
          <a:xfrm>
            <a:off x="5942787" y="4497092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1F2DAE-DF55-4D34-8FC3-677201C6CF12}"/>
              </a:ext>
            </a:extLst>
          </p:cNvPr>
          <p:cNvSpPr/>
          <p:nvPr/>
        </p:nvSpPr>
        <p:spPr>
          <a:xfrm>
            <a:off x="6418546" y="3323642"/>
            <a:ext cx="5618886" cy="40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맑은고딕"/>
                <a:ea typeface="Kozuka Gothic Pro EL" panose="020B0200000000000000" pitchFamily="34" charset="-128"/>
              </a:rPr>
              <a:t>Spinner</a:t>
            </a:r>
            <a:r>
              <a:rPr lang="ko-KR" altLang="en-US" sz="1500" dirty="0">
                <a:solidFill>
                  <a:schemeClr val="bg1"/>
                </a:solidFill>
                <a:latin typeface="맑은고딕"/>
                <a:ea typeface="Kozuka Gothic Pro EL" panose="020B0200000000000000" pitchFamily="34" charset="-128"/>
              </a:rPr>
              <a:t>을 통해 지역 </a:t>
            </a:r>
            <a:r>
              <a:rPr lang="en-US" altLang="ko-KR" sz="1500" dirty="0">
                <a:solidFill>
                  <a:schemeClr val="bg1"/>
                </a:solidFill>
                <a:latin typeface="맑은고딕"/>
                <a:ea typeface="Kozuka Gothic Pro EL" panose="020B0200000000000000" pitchFamily="34" charset="-128"/>
              </a:rPr>
              <a:t>Value </a:t>
            </a:r>
            <a:r>
              <a:rPr lang="ko-KR" altLang="en-US" sz="1500" dirty="0">
                <a:solidFill>
                  <a:schemeClr val="bg1"/>
                </a:solidFill>
                <a:latin typeface="맑은고딕"/>
                <a:ea typeface="Kozuka Gothic Pro EL" panose="020B0200000000000000" pitchFamily="34" charset="-128"/>
              </a:rPr>
              <a:t>값을 출력</a:t>
            </a:r>
            <a:endParaRPr lang="en-US" altLang="ko-KR" sz="1500" dirty="0">
              <a:solidFill>
                <a:schemeClr val="bg1"/>
              </a:solidFill>
              <a:latin typeface="맑은고딕"/>
              <a:ea typeface="Kozuka Gothic Pro EL" panose="020B0200000000000000" pitchFamily="34" charset="-12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27DB69-0EA2-4FF7-9CE1-4C0F0FF0590A}"/>
              </a:ext>
            </a:extLst>
          </p:cNvPr>
          <p:cNvSpPr/>
          <p:nvPr/>
        </p:nvSpPr>
        <p:spPr>
          <a:xfrm>
            <a:off x="6418546" y="4249596"/>
            <a:ext cx="4485243" cy="75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지역을 설정한 후 검색창을 누르면 해당 지역의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수질 데이터를 보여주는 </a:t>
            </a:r>
            <a:r>
              <a:rPr lang="en-US" altLang="ko-KR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Activity </a:t>
            </a: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출력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A39CEE0F-AC17-4825-8844-14D14C684FA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" t="3056" r="6893" b="1305"/>
          <a:stretch/>
        </p:blipFill>
        <p:spPr>
          <a:xfrm>
            <a:off x="2205270" y="1664636"/>
            <a:ext cx="2400717" cy="49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6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수질 상태 화면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04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84">
            <a:extLst>
              <a:ext uri="{FF2B5EF4-FFF2-40B4-BE49-F238E27FC236}">
                <a16:creationId xmlns:a16="http://schemas.microsoft.com/office/drawing/2014/main" id="{43192993-AAEA-404C-9ABC-ECC8A57517EB}"/>
              </a:ext>
            </a:extLst>
          </p:cNvPr>
          <p:cNvSpPr/>
          <p:nvPr/>
        </p:nvSpPr>
        <p:spPr>
          <a:xfrm>
            <a:off x="5620979" y="1664636"/>
            <a:ext cx="4936416" cy="491925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4A6EE2C-4F3F-4C9B-9709-AEDC3CD02E48}"/>
              </a:ext>
            </a:extLst>
          </p:cNvPr>
          <p:cNvSpPr/>
          <p:nvPr/>
        </p:nvSpPr>
        <p:spPr>
          <a:xfrm>
            <a:off x="5736076" y="2626743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B6D07-B719-4946-9BA9-223C649606FC}"/>
              </a:ext>
            </a:extLst>
          </p:cNvPr>
          <p:cNvSpPr/>
          <p:nvPr/>
        </p:nvSpPr>
        <p:spPr>
          <a:xfrm>
            <a:off x="5737819" y="3687783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2D65D5-9DA6-4195-9BD2-11DFF578FDBA}"/>
              </a:ext>
            </a:extLst>
          </p:cNvPr>
          <p:cNvSpPr/>
          <p:nvPr/>
        </p:nvSpPr>
        <p:spPr>
          <a:xfrm>
            <a:off x="5829903" y="1889839"/>
            <a:ext cx="5618886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수질 상태 화면</a:t>
            </a:r>
            <a:endParaRPr lang="en-US" altLang="ko-KR" sz="2000" b="1" dirty="0">
              <a:solidFill>
                <a:srgbClr val="FF9999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F0FB8EF9-3C16-493E-9C85-EE81549D2CD9}"/>
              </a:ext>
            </a:extLst>
          </p:cNvPr>
          <p:cNvSpPr>
            <a:spLocks noEditPoints="1"/>
          </p:cNvSpPr>
          <p:nvPr/>
        </p:nvSpPr>
        <p:spPr bwMode="auto">
          <a:xfrm>
            <a:off x="5942787" y="2805763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4E796C11-5C21-40A8-9B02-616334743037}"/>
              </a:ext>
            </a:extLst>
          </p:cNvPr>
          <p:cNvSpPr>
            <a:spLocks noEditPoints="1"/>
          </p:cNvSpPr>
          <p:nvPr/>
        </p:nvSpPr>
        <p:spPr bwMode="auto">
          <a:xfrm>
            <a:off x="5942787" y="3864709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1F2DAE-DF55-4D34-8FC3-677201C6CF12}"/>
              </a:ext>
            </a:extLst>
          </p:cNvPr>
          <p:cNvSpPr/>
          <p:nvPr/>
        </p:nvSpPr>
        <p:spPr>
          <a:xfrm>
            <a:off x="6418546" y="2691259"/>
            <a:ext cx="5618886" cy="40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표정 </a:t>
            </a:r>
            <a:r>
              <a:rPr lang="ko-KR" altLang="en-US" sz="1500" dirty="0" err="1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이모티콘을</a:t>
            </a: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 통해 가시성을 높임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27DB69-0EA2-4FF7-9CE1-4C0F0FF0590A}"/>
              </a:ext>
            </a:extLst>
          </p:cNvPr>
          <p:cNvSpPr/>
          <p:nvPr/>
        </p:nvSpPr>
        <p:spPr>
          <a:xfrm>
            <a:off x="6418546" y="3788958"/>
            <a:ext cx="4485243" cy="40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상세 정보는 스크롤 뷰로 사용자가 확인 가능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pic>
        <p:nvPicPr>
          <p:cNvPr id="3" name="그림 2" descr="전자기기, 휴대폰이(가) 표시된 사진&#10;&#10;자동 생성된 설명">
            <a:extLst>
              <a:ext uri="{FF2B5EF4-FFF2-40B4-BE49-F238E27FC236}">
                <a16:creationId xmlns:a16="http://schemas.microsoft.com/office/drawing/2014/main" id="{1F11641A-4D52-4E86-8E6A-50AC33857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t="3548" r="5895" b="988"/>
          <a:stretch/>
        </p:blipFill>
        <p:spPr>
          <a:xfrm>
            <a:off x="2793293" y="1664636"/>
            <a:ext cx="2442804" cy="495778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B0E2743-C5A4-4420-9CEF-53700E3975FF}"/>
              </a:ext>
            </a:extLst>
          </p:cNvPr>
          <p:cNvSpPr/>
          <p:nvPr/>
        </p:nvSpPr>
        <p:spPr>
          <a:xfrm>
            <a:off x="5736076" y="4748823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Freeform 36">
            <a:extLst>
              <a:ext uri="{FF2B5EF4-FFF2-40B4-BE49-F238E27FC236}">
                <a16:creationId xmlns:a16="http://schemas.microsoft.com/office/drawing/2014/main" id="{C1F20F98-8B0D-42CA-A3FC-F377E63D3A52}"/>
              </a:ext>
            </a:extLst>
          </p:cNvPr>
          <p:cNvSpPr>
            <a:spLocks noEditPoints="1"/>
          </p:cNvSpPr>
          <p:nvPr/>
        </p:nvSpPr>
        <p:spPr bwMode="auto">
          <a:xfrm>
            <a:off x="5941044" y="4925749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086010-90DA-4F12-9169-0C32B0787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565444"/>
              </p:ext>
            </p:extLst>
          </p:nvPr>
        </p:nvGraphicFramePr>
        <p:xfrm>
          <a:off x="6504302" y="5336645"/>
          <a:ext cx="3188993" cy="105029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90019">
                  <a:extLst>
                    <a:ext uri="{9D8B030D-6E8A-4147-A177-3AD203B41FA5}">
                      <a16:colId xmlns:a16="http://schemas.microsoft.com/office/drawing/2014/main" val="1743876178"/>
                    </a:ext>
                  </a:extLst>
                </a:gridCol>
                <a:gridCol w="1998974">
                  <a:extLst>
                    <a:ext uri="{9D8B030D-6E8A-4147-A177-3AD203B41FA5}">
                      <a16:colId xmlns:a16="http://schemas.microsoft.com/office/drawing/2014/main" val="1007777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매우 좋음</a:t>
                      </a:r>
                      <a:endParaRPr lang="ko-KR" sz="14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bg1"/>
                          </a:solidFill>
                          <a:effectLst/>
                        </a:rPr>
                        <a:t>하늘색</a:t>
                      </a: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(#CED8F6)</a:t>
                      </a:r>
                      <a:endParaRPr lang="ko-KR" sz="1400" kern="1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5294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좋음</a:t>
                      </a:r>
                      <a:endParaRPr lang="ko-KR" sz="14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solidFill>
                            <a:schemeClr val="bg1"/>
                          </a:solidFill>
                          <a:effectLst/>
                        </a:rPr>
                        <a:t>파랑색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(#5858FA)</a:t>
                      </a:r>
                      <a:endParaRPr lang="ko-KR" sz="14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7334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bg1"/>
                          </a:solidFill>
                          <a:effectLst/>
                        </a:rPr>
                        <a:t>보통</a:t>
                      </a:r>
                      <a:endParaRPr lang="ko-KR" sz="1400" kern="1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bg1"/>
                          </a:solidFill>
                          <a:effectLst/>
                        </a:rPr>
                        <a:t>연두색</a:t>
                      </a: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(#00FF80)</a:t>
                      </a:r>
                      <a:endParaRPr lang="ko-KR" sz="1400" kern="1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919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bg1"/>
                          </a:solidFill>
                          <a:effectLst/>
                        </a:rPr>
                        <a:t>나쁨</a:t>
                      </a:r>
                      <a:endParaRPr lang="ko-KR" sz="1400" kern="1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회색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(#BDBDBD)</a:t>
                      </a:r>
                      <a:endParaRPr lang="ko-KR" sz="14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2708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chemeClr val="bg1"/>
                          </a:solidFill>
                          <a:effectLst/>
                        </a:rPr>
                        <a:t>매우 나쁨</a:t>
                      </a:r>
                      <a:endParaRPr lang="ko-KR" sz="1400" kern="1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연한 빨강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(#FE2E64)</a:t>
                      </a:r>
                      <a:endParaRPr lang="ko-KR" sz="14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1589548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8DB2CA-469B-4733-8FE1-375E7BBCEE5E}"/>
              </a:ext>
            </a:extLst>
          </p:cNvPr>
          <p:cNvSpPr/>
          <p:nvPr/>
        </p:nvSpPr>
        <p:spPr>
          <a:xfrm>
            <a:off x="6418546" y="4860273"/>
            <a:ext cx="4485243" cy="40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상태마다 배경색이 바뀜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497C69-5375-4217-88B6-4849DCB4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79" y="1695393"/>
            <a:ext cx="1679232" cy="49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5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수질 상태 화면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(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메뉴바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)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05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전자기기, 휴대폰이(가) 표시된 사진&#10;&#10;자동 생성된 설명">
            <a:extLst>
              <a:ext uri="{FF2B5EF4-FFF2-40B4-BE49-F238E27FC236}">
                <a16:creationId xmlns:a16="http://schemas.microsoft.com/office/drawing/2014/main" id="{50594104-FB81-4046-BD28-04C460829A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2895" r="5992" b="1631"/>
          <a:stretch/>
        </p:blipFill>
        <p:spPr>
          <a:xfrm>
            <a:off x="2242020" y="1635099"/>
            <a:ext cx="2463796" cy="5018251"/>
          </a:xfrm>
          <a:prstGeom prst="rect">
            <a:avLst/>
          </a:prstGeom>
        </p:spPr>
      </p:pic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D09D8EAE-E948-42FA-9CE7-65E716717631}"/>
              </a:ext>
            </a:extLst>
          </p:cNvPr>
          <p:cNvSpPr/>
          <p:nvPr/>
        </p:nvSpPr>
        <p:spPr>
          <a:xfrm>
            <a:off x="5601735" y="2327777"/>
            <a:ext cx="4936416" cy="346721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2E9BE29-E30E-4775-B0A9-6B1CA1CE5310}"/>
              </a:ext>
            </a:extLst>
          </p:cNvPr>
          <p:cNvSpPr/>
          <p:nvPr/>
        </p:nvSpPr>
        <p:spPr>
          <a:xfrm>
            <a:off x="5736076" y="325912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6CA08BD-5AC9-4EE6-BFDA-BA46500B1A4E}"/>
              </a:ext>
            </a:extLst>
          </p:cNvPr>
          <p:cNvSpPr/>
          <p:nvPr/>
        </p:nvSpPr>
        <p:spPr>
          <a:xfrm>
            <a:off x="5737819" y="432016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092DE6-9B1A-48EB-A157-BF1789B6E59A}"/>
              </a:ext>
            </a:extLst>
          </p:cNvPr>
          <p:cNvSpPr/>
          <p:nvPr/>
        </p:nvSpPr>
        <p:spPr>
          <a:xfrm>
            <a:off x="5829903" y="2522222"/>
            <a:ext cx="5618886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메뉴바</a:t>
            </a:r>
            <a:endParaRPr lang="en-US" altLang="ko-KR" sz="2000" b="1" dirty="0">
              <a:solidFill>
                <a:srgbClr val="FF9999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B417204F-DBB6-4DB3-895D-43B6FC1704E3}"/>
              </a:ext>
            </a:extLst>
          </p:cNvPr>
          <p:cNvSpPr>
            <a:spLocks noEditPoints="1"/>
          </p:cNvSpPr>
          <p:nvPr/>
        </p:nvSpPr>
        <p:spPr bwMode="auto">
          <a:xfrm>
            <a:off x="5942787" y="3438146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D66E36EE-3819-4746-8F40-4897113E8E13}"/>
              </a:ext>
            </a:extLst>
          </p:cNvPr>
          <p:cNvSpPr>
            <a:spLocks noEditPoints="1"/>
          </p:cNvSpPr>
          <p:nvPr/>
        </p:nvSpPr>
        <p:spPr bwMode="auto">
          <a:xfrm>
            <a:off x="5942787" y="4497092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A4B81A-ABA9-4F0B-80E8-1CC7800DC5CB}"/>
              </a:ext>
            </a:extLst>
          </p:cNvPr>
          <p:cNvSpPr/>
          <p:nvPr/>
        </p:nvSpPr>
        <p:spPr>
          <a:xfrm>
            <a:off x="6418546" y="3223857"/>
            <a:ext cx="5618886" cy="75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메뉴바를 클릭하면 </a:t>
            </a:r>
            <a:r>
              <a:rPr lang="ko-KR" altLang="en-US" sz="1500" dirty="0" err="1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새로고침</a:t>
            </a:r>
            <a:r>
              <a:rPr lang="en-US" altLang="ko-KR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홈으로</a:t>
            </a:r>
            <a:r>
              <a:rPr lang="en-US" altLang="ko-KR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상세성분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정보에 알맞은 동작 실행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EA7F44-85D9-43CC-867B-6878A3E3C921}"/>
              </a:ext>
            </a:extLst>
          </p:cNvPr>
          <p:cNvSpPr/>
          <p:nvPr/>
        </p:nvSpPr>
        <p:spPr>
          <a:xfrm>
            <a:off x="6418546" y="4421341"/>
            <a:ext cx="4485243" cy="40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뒤로가기</a:t>
            </a:r>
            <a:r>
              <a:rPr lang="ko-KR" altLang="en-US" sz="15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 버튼으로 전 화면으로 전환 가능</a:t>
            </a:r>
            <a:endParaRPr lang="en-US" altLang="ko-KR" sz="1500" dirty="0">
              <a:solidFill>
                <a:schemeClr val="bg1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24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상세 성분 정보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06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D09D8EAE-E948-42FA-9CE7-65E716717631}"/>
              </a:ext>
            </a:extLst>
          </p:cNvPr>
          <p:cNvSpPr/>
          <p:nvPr/>
        </p:nvSpPr>
        <p:spPr>
          <a:xfrm>
            <a:off x="6574096" y="2327777"/>
            <a:ext cx="4936416" cy="346721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2E9BE29-E30E-4775-B0A9-6B1CA1CE5310}"/>
              </a:ext>
            </a:extLst>
          </p:cNvPr>
          <p:cNvSpPr/>
          <p:nvPr/>
        </p:nvSpPr>
        <p:spPr>
          <a:xfrm>
            <a:off x="6708437" y="325912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6CA08BD-5AC9-4EE6-BFDA-BA46500B1A4E}"/>
              </a:ext>
            </a:extLst>
          </p:cNvPr>
          <p:cNvSpPr/>
          <p:nvPr/>
        </p:nvSpPr>
        <p:spPr>
          <a:xfrm>
            <a:off x="6710180" y="432016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092DE6-9B1A-48EB-A157-BF1789B6E59A}"/>
              </a:ext>
            </a:extLst>
          </p:cNvPr>
          <p:cNvSpPr/>
          <p:nvPr/>
        </p:nvSpPr>
        <p:spPr>
          <a:xfrm>
            <a:off x="6802264" y="2522222"/>
            <a:ext cx="5618886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상세 성분 정보</a:t>
            </a:r>
            <a:endParaRPr lang="en-US" altLang="ko-KR" sz="2000" b="1" dirty="0">
              <a:solidFill>
                <a:srgbClr val="FF9999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B417204F-DBB6-4DB3-895D-43B6FC1704E3}"/>
              </a:ext>
            </a:extLst>
          </p:cNvPr>
          <p:cNvSpPr>
            <a:spLocks noEditPoints="1"/>
          </p:cNvSpPr>
          <p:nvPr/>
        </p:nvSpPr>
        <p:spPr bwMode="auto">
          <a:xfrm>
            <a:off x="6915148" y="3438146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D66E36EE-3819-4746-8F40-4897113E8E13}"/>
              </a:ext>
            </a:extLst>
          </p:cNvPr>
          <p:cNvSpPr>
            <a:spLocks noEditPoints="1"/>
          </p:cNvSpPr>
          <p:nvPr/>
        </p:nvSpPr>
        <p:spPr bwMode="auto">
          <a:xfrm>
            <a:off x="6915148" y="4497092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A4B81A-ABA9-4F0B-80E8-1CC7800DC5CB}"/>
              </a:ext>
            </a:extLst>
          </p:cNvPr>
          <p:cNvSpPr/>
          <p:nvPr/>
        </p:nvSpPr>
        <p:spPr>
          <a:xfrm>
            <a:off x="7390907" y="3223857"/>
            <a:ext cx="5618886" cy="75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수질 상태의 범례가 되는 항목들의 상세 정보를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알려주는 화면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EA7F44-85D9-43CC-867B-6878A3E3C921}"/>
              </a:ext>
            </a:extLst>
          </p:cNvPr>
          <p:cNvSpPr/>
          <p:nvPr/>
        </p:nvSpPr>
        <p:spPr>
          <a:xfrm>
            <a:off x="7390907" y="4421341"/>
            <a:ext cx="4485243" cy="75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리스트를 스크롤로 내리면서 그 리스트를 클릭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하면 팝업창이 뜨면서 정보를 알려줌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DBE7B4-BD6B-4DEA-ABD1-6A5BF7589FB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6" t="3342" r="6420" b="1407"/>
          <a:stretch/>
        </p:blipFill>
        <p:spPr>
          <a:xfrm>
            <a:off x="984030" y="1833073"/>
            <a:ext cx="2284194" cy="4800638"/>
          </a:xfrm>
          <a:prstGeom prst="rect">
            <a:avLst/>
          </a:prstGeom>
        </p:spPr>
      </p:pic>
      <p:pic>
        <p:nvPicPr>
          <p:cNvPr id="16" name="그림 15" descr="시계이(가) 표시된 사진&#10;&#10;자동 생성된 설명">
            <a:extLst>
              <a:ext uri="{FF2B5EF4-FFF2-40B4-BE49-F238E27FC236}">
                <a16:creationId xmlns:a16="http://schemas.microsoft.com/office/drawing/2014/main" id="{6AA23202-AA7F-4F0E-87D6-2BC817E44D3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3732" r="5283" b="1016"/>
          <a:stretch/>
        </p:blipFill>
        <p:spPr>
          <a:xfrm>
            <a:off x="3975788" y="1833073"/>
            <a:ext cx="2324244" cy="48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확장할 부분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07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D09D8EAE-E948-42FA-9CE7-65E716717631}"/>
              </a:ext>
            </a:extLst>
          </p:cNvPr>
          <p:cNvSpPr/>
          <p:nvPr/>
        </p:nvSpPr>
        <p:spPr>
          <a:xfrm>
            <a:off x="6795898" y="3121247"/>
            <a:ext cx="4936416" cy="215811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2E9BE29-E30E-4775-B0A9-6B1CA1CE5310}"/>
              </a:ext>
            </a:extLst>
          </p:cNvPr>
          <p:cNvSpPr/>
          <p:nvPr/>
        </p:nvSpPr>
        <p:spPr>
          <a:xfrm>
            <a:off x="6930239" y="405259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092DE6-9B1A-48EB-A157-BF1789B6E59A}"/>
              </a:ext>
            </a:extLst>
          </p:cNvPr>
          <p:cNvSpPr/>
          <p:nvPr/>
        </p:nvSpPr>
        <p:spPr>
          <a:xfrm>
            <a:off x="7024066" y="3315692"/>
            <a:ext cx="5618886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지역 설정 화면</a:t>
            </a:r>
            <a:r>
              <a:rPr lang="en-US" altLang="ko-KR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 – </a:t>
            </a: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팝업 선택창</a:t>
            </a:r>
            <a:endParaRPr lang="en-US" altLang="ko-KR" sz="2000" b="1" dirty="0">
              <a:solidFill>
                <a:srgbClr val="FF9999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B417204F-DBB6-4DB3-895D-43B6FC1704E3}"/>
              </a:ext>
            </a:extLst>
          </p:cNvPr>
          <p:cNvSpPr>
            <a:spLocks noEditPoints="1"/>
          </p:cNvSpPr>
          <p:nvPr/>
        </p:nvSpPr>
        <p:spPr bwMode="auto">
          <a:xfrm>
            <a:off x="7136950" y="4231616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A4B81A-ABA9-4F0B-80E8-1CC7800DC5CB}"/>
              </a:ext>
            </a:extLst>
          </p:cNvPr>
          <p:cNvSpPr/>
          <p:nvPr/>
        </p:nvSpPr>
        <p:spPr>
          <a:xfrm>
            <a:off x="7560950" y="3905812"/>
            <a:ext cx="5618886" cy="109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현재 위치를 선택하면 바로 수질 정보를 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보여주는 창으로 이동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지역 선택하면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spinner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가 있는 창으로 이동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23C74A-409C-474B-936D-2B4F70A68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65" y="3905812"/>
            <a:ext cx="651607" cy="651607"/>
          </a:xfrm>
          <a:prstGeom prst="rect">
            <a:avLst/>
          </a:prstGeom>
        </p:spPr>
      </p:pic>
      <p:pic>
        <p:nvPicPr>
          <p:cNvPr id="14" name="그림 13" descr="전자기기, 컴퓨터, 휴대폰이(가) 표시된 사진&#10;&#10;자동 생성된 설명">
            <a:extLst>
              <a:ext uri="{FF2B5EF4-FFF2-40B4-BE49-F238E27FC236}">
                <a16:creationId xmlns:a16="http://schemas.microsoft.com/office/drawing/2014/main" id="{897B7465-F9F2-446A-A922-E72D2B965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" t="3647" r="6388" b="1006"/>
          <a:stretch/>
        </p:blipFill>
        <p:spPr>
          <a:xfrm>
            <a:off x="459686" y="1845296"/>
            <a:ext cx="2325528" cy="4777101"/>
          </a:xfrm>
          <a:prstGeom prst="rect">
            <a:avLst/>
          </a:prstGeom>
        </p:spPr>
      </p:pic>
      <p:pic>
        <p:nvPicPr>
          <p:cNvPr id="9" name="그림 8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51D60F8E-93C4-4322-8411-27026E9891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70" y="4881847"/>
            <a:ext cx="994035" cy="795034"/>
          </a:xfrm>
          <a:prstGeom prst="rect">
            <a:avLst/>
          </a:prstGeom>
        </p:spPr>
      </p:pic>
      <p:pic>
        <p:nvPicPr>
          <p:cNvPr id="11" name="그림 10" descr="전자기기, 휴대폰, 컴퓨터, 시계이(가) 표시된 사진&#10;&#10;자동 생성된 설명">
            <a:extLst>
              <a:ext uri="{FF2B5EF4-FFF2-40B4-BE49-F238E27FC236}">
                <a16:creationId xmlns:a16="http://schemas.microsoft.com/office/drawing/2014/main" id="{B9672265-1EB2-4C84-8EED-4C8702ECF0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3271" r="6623" b="1007"/>
          <a:stretch/>
        </p:blipFill>
        <p:spPr>
          <a:xfrm>
            <a:off x="4044295" y="1833073"/>
            <a:ext cx="2434143" cy="4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" y="161191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664793"/>
            <a:ext cx="6342742" cy="59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UI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구상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–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확장할 부분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맑은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9686" y="593258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고딕"/>
                <a:ea typeface="Adobe Song Std L" panose="02020300000000000000" pitchFamily="18" charset="-128"/>
              </a:rPr>
              <a:t>08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84">
            <a:extLst>
              <a:ext uri="{FF2B5EF4-FFF2-40B4-BE49-F238E27FC236}">
                <a16:creationId xmlns:a16="http://schemas.microsoft.com/office/drawing/2014/main" id="{D09D8EAE-E948-42FA-9CE7-65E716717631}"/>
              </a:ext>
            </a:extLst>
          </p:cNvPr>
          <p:cNvSpPr/>
          <p:nvPr/>
        </p:nvSpPr>
        <p:spPr>
          <a:xfrm>
            <a:off x="6795898" y="3121247"/>
            <a:ext cx="4936416" cy="215811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2E9BE29-E30E-4775-B0A9-6B1CA1CE5310}"/>
              </a:ext>
            </a:extLst>
          </p:cNvPr>
          <p:cNvSpPr/>
          <p:nvPr/>
        </p:nvSpPr>
        <p:spPr>
          <a:xfrm>
            <a:off x="6930239" y="4052596"/>
            <a:ext cx="564858" cy="6291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092DE6-9B1A-48EB-A157-BF1789B6E59A}"/>
              </a:ext>
            </a:extLst>
          </p:cNvPr>
          <p:cNvSpPr/>
          <p:nvPr/>
        </p:nvSpPr>
        <p:spPr>
          <a:xfrm>
            <a:off x="7024066" y="3315692"/>
            <a:ext cx="5618886" cy="50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지역 설정 화면</a:t>
            </a:r>
            <a:endParaRPr lang="en-US" altLang="ko-KR" sz="2000" b="1" dirty="0">
              <a:solidFill>
                <a:srgbClr val="FF9999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B417204F-DBB6-4DB3-895D-43B6FC1704E3}"/>
              </a:ext>
            </a:extLst>
          </p:cNvPr>
          <p:cNvSpPr>
            <a:spLocks noEditPoints="1"/>
          </p:cNvSpPr>
          <p:nvPr/>
        </p:nvSpPr>
        <p:spPr bwMode="auto">
          <a:xfrm>
            <a:off x="7136950" y="4231616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A4B81A-ABA9-4F0B-80E8-1CC7800DC5CB}"/>
              </a:ext>
            </a:extLst>
          </p:cNvPr>
          <p:cNvSpPr/>
          <p:nvPr/>
        </p:nvSpPr>
        <p:spPr>
          <a:xfrm>
            <a:off x="7612709" y="4017327"/>
            <a:ext cx="5618886" cy="75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GPS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기능을 추가하여 선택 지역의 위치를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Kozuka Gothic Pro EL" panose="020B0200000000000000" pitchFamily="34" charset="-128"/>
              </a:rPr>
              <a:t>보여줌</a:t>
            </a:r>
            <a:endParaRPr lang="en-US" altLang="ko-KR" sz="1500" dirty="0">
              <a:solidFill>
                <a:schemeClr val="bg1"/>
              </a:solidFill>
              <a:latin typeface="+mj-lt"/>
              <a:ea typeface="Kozuka Gothic Pro EL" panose="020B0200000000000000" pitchFamily="34" charset="-128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7C7F94F-052D-4580-A1DD-F7E0954D1D9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" t="3056" r="6893" b="1305"/>
          <a:stretch/>
        </p:blipFill>
        <p:spPr>
          <a:xfrm>
            <a:off x="600751" y="1833073"/>
            <a:ext cx="2267151" cy="4716839"/>
          </a:xfrm>
          <a:prstGeom prst="rect">
            <a:avLst/>
          </a:prstGeom>
        </p:spPr>
      </p:pic>
      <p:pic>
        <p:nvPicPr>
          <p:cNvPr id="3" name="그림 2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1A952346-9B19-4D65-BFDD-445E889DA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37" y="1840828"/>
            <a:ext cx="2369511" cy="47815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23C74A-409C-474B-936D-2B4F70A681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65" y="3905812"/>
            <a:ext cx="651607" cy="6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291</Words>
  <Application>Microsoft Office PowerPoint</Application>
  <PresentationFormat>와이드스크린</PresentationFormat>
  <Paragraphs>78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맑은고딕</vt:lpstr>
      <vt:lpstr>Kozuka Gothic Pro EL</vt:lpstr>
      <vt:lpstr>맑은 고딕</vt:lpstr>
      <vt:lpstr>Arial</vt:lpstr>
      <vt:lpstr>Adobe Song Std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임지섭</cp:lastModifiedBy>
  <cp:revision>310</cp:revision>
  <dcterms:created xsi:type="dcterms:W3CDTF">2017-10-09T06:24:25Z</dcterms:created>
  <dcterms:modified xsi:type="dcterms:W3CDTF">2020-07-31T04:41:25Z</dcterms:modified>
</cp:coreProperties>
</file>